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60"/>
  </p:notesMasterIdLst>
  <p:sldIdLst>
    <p:sldId id="263" r:id="rId2"/>
    <p:sldId id="300" r:id="rId3"/>
    <p:sldId id="350" r:id="rId4"/>
    <p:sldId id="318" r:id="rId5"/>
    <p:sldId id="340" r:id="rId6"/>
    <p:sldId id="342" r:id="rId7"/>
    <p:sldId id="343" r:id="rId8"/>
    <p:sldId id="345" r:id="rId9"/>
    <p:sldId id="344" r:id="rId10"/>
    <p:sldId id="346" r:id="rId11"/>
    <p:sldId id="349" r:id="rId12"/>
    <p:sldId id="347" r:id="rId13"/>
    <p:sldId id="341" r:id="rId14"/>
    <p:sldId id="348" r:id="rId15"/>
    <p:sldId id="351" r:id="rId16"/>
    <p:sldId id="353" r:id="rId17"/>
    <p:sldId id="354" r:id="rId18"/>
    <p:sldId id="355" r:id="rId19"/>
    <p:sldId id="356" r:id="rId20"/>
    <p:sldId id="357" r:id="rId21"/>
    <p:sldId id="352" r:id="rId22"/>
    <p:sldId id="358" r:id="rId23"/>
    <p:sldId id="359" r:id="rId24"/>
    <p:sldId id="360" r:id="rId25"/>
    <p:sldId id="361"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90" r:id="rId39"/>
    <p:sldId id="375" r:id="rId40"/>
    <p:sldId id="391" r:id="rId41"/>
    <p:sldId id="376" r:id="rId42"/>
    <p:sldId id="377" r:id="rId43"/>
    <p:sldId id="392" r:id="rId44"/>
    <p:sldId id="378" r:id="rId45"/>
    <p:sldId id="393" r:id="rId46"/>
    <p:sldId id="379" r:id="rId47"/>
    <p:sldId id="394" r:id="rId48"/>
    <p:sldId id="380" r:id="rId49"/>
    <p:sldId id="381" r:id="rId50"/>
    <p:sldId id="382" r:id="rId51"/>
    <p:sldId id="383" r:id="rId52"/>
    <p:sldId id="384" r:id="rId53"/>
    <p:sldId id="385" r:id="rId54"/>
    <p:sldId id="386" r:id="rId55"/>
    <p:sldId id="387" r:id="rId56"/>
    <p:sldId id="388" r:id="rId57"/>
    <p:sldId id="389" r:id="rId58"/>
    <p:sldId id="339" r:id="rId5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4"/>
    <a:srgbClr val="FF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ACE2C-8D5D-4CD7-A42C-723C385CCCEE}" v="256" dt="2024-05-15T23:29:26.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ZG" userId="022a094855ee094d" providerId="LiveId" clId="{3DF181CA-1E0E-4166-BD7D-6ABEF4145826}"/>
    <pc:docChg chg="undo custSel addSld delSld modSld sldOrd">
      <pc:chgData name="Johan ZG" userId="022a094855ee094d" providerId="LiveId" clId="{3DF181CA-1E0E-4166-BD7D-6ABEF4145826}" dt="2024-04-23T03:11:24.306" v="849" actId="1076"/>
      <pc:docMkLst>
        <pc:docMk/>
      </pc:docMkLst>
      <pc:sldChg chg="modSp mod">
        <pc:chgData name="Johan ZG" userId="022a094855ee094d" providerId="LiveId" clId="{3DF181CA-1E0E-4166-BD7D-6ABEF4145826}" dt="2024-04-23T01:46:35.461" v="98" actId="1076"/>
        <pc:sldMkLst>
          <pc:docMk/>
          <pc:sldMk cId="4058961801" sldId="263"/>
        </pc:sldMkLst>
        <pc:spChg chg="mod">
          <ac:chgData name="Johan ZG" userId="022a094855ee094d" providerId="LiveId" clId="{3DF181CA-1E0E-4166-BD7D-6ABEF4145826}" dt="2024-04-23T01:46:35.461" v="98" actId="1076"/>
          <ac:spMkLst>
            <pc:docMk/>
            <pc:sldMk cId="4058961801" sldId="263"/>
            <ac:spMk id="2" creationId="{00000000-0000-0000-0000-000000000000}"/>
          </ac:spMkLst>
        </pc:spChg>
        <pc:spChg chg="mod">
          <ac:chgData name="Johan ZG" userId="022a094855ee094d" providerId="LiveId" clId="{3DF181CA-1E0E-4166-BD7D-6ABEF4145826}" dt="2024-04-23T01:46:07.427" v="64" actId="122"/>
          <ac:spMkLst>
            <pc:docMk/>
            <pc:sldMk cId="4058961801" sldId="263"/>
            <ac:spMk id="5" creationId="{EF8784D1-B99B-AD2F-4C83-860449BFF963}"/>
          </ac:spMkLst>
        </pc:spChg>
        <pc:picChg chg="mod">
          <ac:chgData name="Johan ZG" userId="022a094855ee094d" providerId="LiveId" clId="{3DF181CA-1E0E-4166-BD7D-6ABEF4145826}" dt="2024-04-23T01:45:37.460" v="26" actId="1076"/>
          <ac:picMkLst>
            <pc:docMk/>
            <pc:sldMk cId="4058961801" sldId="263"/>
            <ac:picMk id="3" creationId="{584FFBA2-7535-7D87-45B9-17C5C19BA7C4}"/>
          </ac:picMkLst>
        </pc:picChg>
        <pc:picChg chg="mod">
          <ac:chgData name="Johan ZG" userId="022a094855ee094d" providerId="LiveId" clId="{3DF181CA-1E0E-4166-BD7D-6ABEF4145826}" dt="2024-04-23T01:45:39.768" v="28" actId="1076"/>
          <ac:picMkLst>
            <pc:docMk/>
            <pc:sldMk cId="4058961801" sldId="263"/>
            <ac:picMk id="4" creationId="{6DC9D8FA-83AA-065D-2CD2-0766A675F0A4}"/>
          </ac:picMkLst>
        </pc:picChg>
        <pc:picChg chg="mod">
          <ac:chgData name="Johan ZG" userId="022a094855ee094d" providerId="LiveId" clId="{3DF181CA-1E0E-4166-BD7D-6ABEF4145826}" dt="2024-04-23T01:45:38.769" v="27" actId="1076"/>
          <ac:picMkLst>
            <pc:docMk/>
            <pc:sldMk cId="4058961801" sldId="263"/>
            <ac:picMk id="6" creationId="{002FBEBF-B3C1-50EF-CAE2-86DEEE5367A2}"/>
          </ac:picMkLst>
        </pc:picChg>
      </pc:sldChg>
      <pc:sldChg chg="delSp modSp mod">
        <pc:chgData name="Johan ZG" userId="022a094855ee094d" providerId="LiveId" clId="{3DF181CA-1E0E-4166-BD7D-6ABEF4145826}" dt="2024-04-23T01:50:07.120" v="208" actId="1076"/>
        <pc:sldMkLst>
          <pc:docMk/>
          <pc:sldMk cId="652362320" sldId="300"/>
        </pc:sldMkLst>
        <pc:spChg chg="mod">
          <ac:chgData name="Johan ZG" userId="022a094855ee094d" providerId="LiveId" clId="{3DF181CA-1E0E-4166-BD7D-6ABEF4145826}" dt="2024-04-23T01:48:54.401" v="190" actId="1076"/>
          <ac:spMkLst>
            <pc:docMk/>
            <pc:sldMk cId="652362320" sldId="300"/>
            <ac:spMk id="2" creationId="{00000000-0000-0000-0000-000000000000}"/>
          </ac:spMkLst>
        </pc:spChg>
        <pc:spChg chg="mod">
          <ac:chgData name="Johan ZG" userId="022a094855ee094d" providerId="LiveId" clId="{3DF181CA-1E0E-4166-BD7D-6ABEF4145826}" dt="2024-04-23T01:50:07.120" v="208" actId="1076"/>
          <ac:spMkLst>
            <pc:docMk/>
            <pc:sldMk cId="652362320" sldId="300"/>
            <ac:spMk id="4" creationId="{EF8784D1-B99B-AD2F-4C83-860449BFF963}"/>
          </ac:spMkLst>
        </pc:spChg>
        <pc:picChg chg="del">
          <ac:chgData name="Johan ZG" userId="022a094855ee094d" providerId="LiveId" clId="{3DF181CA-1E0E-4166-BD7D-6ABEF4145826}" dt="2024-04-23T01:48:46.268" v="187" actId="478"/>
          <ac:picMkLst>
            <pc:docMk/>
            <pc:sldMk cId="652362320" sldId="300"/>
            <ac:picMk id="5" creationId="{C05EEDE2-7E07-BCF5-EC2D-BCA3F041882E}"/>
          </ac:picMkLst>
        </pc:picChg>
      </pc:sldChg>
      <pc:sldChg chg="modSp del mod ord">
        <pc:chgData name="Johan ZG" userId="022a094855ee094d" providerId="LiveId" clId="{3DF181CA-1E0E-4166-BD7D-6ABEF4145826}" dt="2024-04-23T03:02:10.125" v="825" actId="47"/>
        <pc:sldMkLst>
          <pc:docMk/>
          <pc:sldMk cId="1941780255" sldId="314"/>
        </pc:sldMkLst>
        <pc:spChg chg="mod">
          <ac:chgData name="Johan ZG" userId="022a094855ee094d" providerId="LiveId" clId="{3DF181CA-1E0E-4166-BD7D-6ABEF4145826}" dt="2024-04-23T01:47:28.893" v="108" actId="20577"/>
          <ac:spMkLst>
            <pc:docMk/>
            <pc:sldMk cId="1941780255" sldId="314"/>
            <ac:spMk id="2" creationId="{B3CCCFC2-8495-0760-E796-9C5954B7FD05}"/>
          </ac:spMkLst>
        </pc:spChg>
        <pc:spChg chg="mod">
          <ac:chgData name="Johan ZG" userId="022a094855ee094d" providerId="LiveId" clId="{3DF181CA-1E0E-4166-BD7D-6ABEF4145826}" dt="2024-04-23T01:48:07.476" v="158" actId="20577"/>
          <ac:spMkLst>
            <pc:docMk/>
            <pc:sldMk cId="1941780255" sldId="314"/>
            <ac:spMk id="3" creationId="{37F87B29-4A53-3782-F3E5-6AD3071E8E92}"/>
          </ac:spMkLst>
        </pc:spChg>
      </pc:sldChg>
      <pc:sldChg chg="del">
        <pc:chgData name="Johan ZG" userId="022a094855ee094d" providerId="LiveId" clId="{3DF181CA-1E0E-4166-BD7D-6ABEF4145826}" dt="2024-04-23T02:25:14.990" v="564" actId="47"/>
        <pc:sldMkLst>
          <pc:docMk/>
          <pc:sldMk cId="2880981387" sldId="316"/>
        </pc:sldMkLst>
      </pc:sldChg>
      <pc:sldChg chg="addSp delSp modSp mod ord">
        <pc:chgData name="Johan ZG" userId="022a094855ee094d" providerId="LiveId" clId="{3DF181CA-1E0E-4166-BD7D-6ABEF4145826}" dt="2024-04-23T01:56:02.487" v="362" actId="1076"/>
        <pc:sldMkLst>
          <pc:docMk/>
          <pc:sldMk cId="462922859" sldId="318"/>
        </pc:sldMkLst>
        <pc:spChg chg="mod">
          <ac:chgData name="Johan ZG" userId="022a094855ee094d" providerId="LiveId" clId="{3DF181CA-1E0E-4166-BD7D-6ABEF4145826}" dt="2024-04-23T01:51:01.153" v="219" actId="20577"/>
          <ac:spMkLst>
            <pc:docMk/>
            <pc:sldMk cId="462922859" sldId="318"/>
            <ac:spMk id="2" creationId="{B3CCCFC2-8495-0760-E796-9C5954B7FD05}"/>
          </ac:spMkLst>
        </pc:spChg>
        <pc:spChg chg="mod">
          <ac:chgData name="Johan ZG" userId="022a094855ee094d" providerId="LiveId" clId="{3DF181CA-1E0E-4166-BD7D-6ABEF4145826}" dt="2024-04-23T01:51:22.486" v="223" actId="14100"/>
          <ac:spMkLst>
            <pc:docMk/>
            <pc:sldMk cId="462922859" sldId="318"/>
            <ac:spMk id="7" creationId="{FAC9888F-3371-1E9A-CEFB-5D79602E143D}"/>
          </ac:spMkLst>
        </pc:spChg>
        <pc:spChg chg="add mod">
          <ac:chgData name="Johan ZG" userId="022a094855ee094d" providerId="LiveId" clId="{3DF181CA-1E0E-4166-BD7D-6ABEF4145826}" dt="2024-04-23T01:56:02.487" v="362" actId="1076"/>
          <ac:spMkLst>
            <pc:docMk/>
            <pc:sldMk cId="462922859" sldId="318"/>
            <ac:spMk id="14" creationId="{D3F242DC-FBCE-0ED2-508E-474B2584108A}"/>
          </ac:spMkLst>
        </pc:spChg>
        <pc:spChg chg="add mod">
          <ac:chgData name="Johan ZG" userId="022a094855ee094d" providerId="LiveId" clId="{3DF181CA-1E0E-4166-BD7D-6ABEF4145826}" dt="2024-04-23T01:56:00.727" v="361" actId="1076"/>
          <ac:spMkLst>
            <pc:docMk/>
            <pc:sldMk cId="462922859" sldId="318"/>
            <ac:spMk id="15" creationId="{5FB239DA-1D10-CBA1-61B5-25283B533D15}"/>
          </ac:spMkLst>
        </pc:spChg>
        <pc:picChg chg="del">
          <ac:chgData name="Johan ZG" userId="022a094855ee094d" providerId="LiveId" clId="{3DF181CA-1E0E-4166-BD7D-6ABEF4145826}" dt="2024-04-23T01:51:34.742" v="229" actId="478"/>
          <ac:picMkLst>
            <pc:docMk/>
            <pc:sldMk cId="462922859" sldId="318"/>
            <ac:picMk id="3" creationId="{F779A4DF-3626-31C4-9D69-3E548E0C0018}"/>
          </ac:picMkLst>
        </pc:picChg>
        <pc:picChg chg="mod">
          <ac:chgData name="Johan ZG" userId="022a094855ee094d" providerId="LiveId" clId="{3DF181CA-1E0E-4166-BD7D-6ABEF4145826}" dt="2024-04-23T01:51:27.119" v="225" actId="1076"/>
          <ac:picMkLst>
            <pc:docMk/>
            <pc:sldMk cId="462922859" sldId="318"/>
            <ac:picMk id="4" creationId="{6D183E4F-3A13-D2C1-F134-81AF0AC4BA61}"/>
          </ac:picMkLst>
        </pc:picChg>
        <pc:picChg chg="mod">
          <ac:chgData name="Johan ZG" userId="022a094855ee094d" providerId="LiveId" clId="{3DF181CA-1E0E-4166-BD7D-6ABEF4145826}" dt="2024-04-23T01:51:32.927" v="228" actId="1076"/>
          <ac:picMkLst>
            <pc:docMk/>
            <pc:sldMk cId="462922859" sldId="318"/>
            <ac:picMk id="5" creationId="{51CB75CC-7B08-4AE5-8EE7-CEFB193EC25A}"/>
          </ac:picMkLst>
        </pc:picChg>
        <pc:picChg chg="add mod modCrop">
          <ac:chgData name="Johan ZG" userId="022a094855ee094d" providerId="LiveId" clId="{3DF181CA-1E0E-4166-BD7D-6ABEF4145826}" dt="2024-04-23T01:53:49.116" v="274" actId="688"/>
          <ac:picMkLst>
            <pc:docMk/>
            <pc:sldMk cId="462922859" sldId="318"/>
            <ac:picMk id="6" creationId="{6578F73C-69BB-A90F-2D82-E92EA26B3093}"/>
          </ac:picMkLst>
        </pc:picChg>
        <pc:picChg chg="add del mod">
          <ac:chgData name="Johan ZG" userId="022a094855ee094d" providerId="LiveId" clId="{3DF181CA-1E0E-4166-BD7D-6ABEF4145826}" dt="2024-04-23T01:52:17.401" v="240" actId="478"/>
          <ac:picMkLst>
            <pc:docMk/>
            <pc:sldMk cId="462922859" sldId="318"/>
            <ac:picMk id="8" creationId="{6AC8D10D-AB08-CA18-C7BF-57BFA9323415}"/>
          </ac:picMkLst>
        </pc:picChg>
        <pc:picChg chg="add mod modCrop">
          <ac:chgData name="Johan ZG" userId="022a094855ee094d" providerId="LiveId" clId="{3DF181CA-1E0E-4166-BD7D-6ABEF4145826}" dt="2024-04-23T01:53:27.447" v="266" actId="1076"/>
          <ac:picMkLst>
            <pc:docMk/>
            <pc:sldMk cId="462922859" sldId="318"/>
            <ac:picMk id="9" creationId="{C95A24D5-2427-6863-30FC-AE4CB1506BE9}"/>
          </ac:picMkLst>
        </pc:picChg>
        <pc:picChg chg="add mod ord modCrop">
          <ac:chgData name="Johan ZG" userId="022a094855ee094d" providerId="LiveId" clId="{3DF181CA-1E0E-4166-BD7D-6ABEF4145826}" dt="2024-04-23T01:54:17.878" v="289" actId="1076"/>
          <ac:picMkLst>
            <pc:docMk/>
            <pc:sldMk cId="462922859" sldId="318"/>
            <ac:picMk id="10" creationId="{68BD8EF4-FBA5-46F5-44EA-04C3C1BDEEC5}"/>
          </ac:picMkLst>
        </pc:picChg>
        <pc:picChg chg="add mod modCrop">
          <ac:chgData name="Johan ZG" userId="022a094855ee094d" providerId="LiveId" clId="{3DF181CA-1E0E-4166-BD7D-6ABEF4145826}" dt="2024-04-23T01:54:20.551" v="291" actId="1076"/>
          <ac:picMkLst>
            <pc:docMk/>
            <pc:sldMk cId="462922859" sldId="318"/>
            <ac:picMk id="11" creationId="{2AFB5F2A-EE26-F66B-D791-A6E82C24107C}"/>
          </ac:picMkLst>
        </pc:picChg>
        <pc:picChg chg="add mod modCrop">
          <ac:chgData name="Johan ZG" userId="022a094855ee094d" providerId="LiveId" clId="{3DF181CA-1E0E-4166-BD7D-6ABEF4145826}" dt="2024-04-23T01:54:23.815" v="293" actId="1076"/>
          <ac:picMkLst>
            <pc:docMk/>
            <pc:sldMk cId="462922859" sldId="318"/>
            <ac:picMk id="12" creationId="{814D660E-0083-27B9-2BA3-B2181832FAB7}"/>
          </ac:picMkLst>
        </pc:picChg>
        <pc:picChg chg="add mod modCrop">
          <ac:chgData name="Johan ZG" userId="022a094855ee094d" providerId="LiveId" clId="{3DF181CA-1E0E-4166-BD7D-6ABEF4145826}" dt="2024-04-23T01:54:11.231" v="282" actId="1076"/>
          <ac:picMkLst>
            <pc:docMk/>
            <pc:sldMk cId="462922859" sldId="318"/>
            <ac:picMk id="13" creationId="{B5EBD0D9-8884-BBB9-081D-C1F65CE341AB}"/>
          </ac:picMkLst>
        </pc:picChg>
        <pc:picChg chg="del">
          <ac:chgData name="Johan ZG" userId="022a094855ee094d" providerId="LiveId" clId="{3DF181CA-1E0E-4166-BD7D-6ABEF4145826}" dt="2024-04-23T01:51:24.979" v="224" actId="478"/>
          <ac:picMkLst>
            <pc:docMk/>
            <pc:sldMk cId="462922859" sldId="318"/>
            <ac:picMk id="3078" creationId="{96083A1D-4B15-60F3-B1AB-B4DF1DE35284}"/>
          </ac:picMkLst>
        </pc:picChg>
      </pc:sldChg>
      <pc:sldChg chg="addSp delSp modSp mod ord">
        <pc:chgData name="Johan ZG" userId="022a094855ee094d" providerId="LiveId" clId="{3DF181CA-1E0E-4166-BD7D-6ABEF4145826}" dt="2024-04-23T02:01:38.927" v="453"/>
        <pc:sldMkLst>
          <pc:docMk/>
          <pc:sldMk cId="2251540501" sldId="319"/>
        </pc:sldMkLst>
        <pc:spChg chg="mod">
          <ac:chgData name="Johan ZG" userId="022a094855ee094d" providerId="LiveId" clId="{3DF181CA-1E0E-4166-BD7D-6ABEF4145826}" dt="2024-04-23T01:58:28.907" v="434" actId="20577"/>
          <ac:spMkLst>
            <pc:docMk/>
            <pc:sldMk cId="2251540501" sldId="319"/>
            <ac:spMk id="2" creationId="{B3CCCFC2-8495-0760-E796-9C5954B7FD05}"/>
          </ac:spMkLst>
        </pc:spChg>
        <pc:spChg chg="mod">
          <ac:chgData name="Johan ZG" userId="022a094855ee094d" providerId="LiveId" clId="{3DF181CA-1E0E-4166-BD7D-6ABEF4145826}" dt="2024-04-23T02:00:11.220" v="437" actId="1076"/>
          <ac:spMkLst>
            <pc:docMk/>
            <pc:sldMk cId="2251540501" sldId="319"/>
            <ac:spMk id="7" creationId="{FAC9888F-3371-1E9A-CEFB-5D79602E143D}"/>
          </ac:spMkLst>
        </pc:spChg>
        <pc:picChg chg="mod">
          <ac:chgData name="Johan ZG" userId="022a094855ee094d" providerId="LiveId" clId="{3DF181CA-1E0E-4166-BD7D-6ABEF4145826}" dt="2024-04-23T02:01:32.187" v="450" actId="1076"/>
          <ac:picMkLst>
            <pc:docMk/>
            <pc:sldMk cId="2251540501" sldId="319"/>
            <ac:picMk id="3" creationId="{0E1C1370-1BCF-8AF7-B1A0-9E26944864E6}"/>
          </ac:picMkLst>
        </pc:picChg>
        <pc:picChg chg="mod">
          <ac:chgData name="Johan ZG" userId="022a094855ee094d" providerId="LiveId" clId="{3DF181CA-1E0E-4166-BD7D-6ABEF4145826}" dt="2024-04-23T02:01:28.964" v="447" actId="1076"/>
          <ac:picMkLst>
            <pc:docMk/>
            <pc:sldMk cId="2251540501" sldId="319"/>
            <ac:picMk id="4" creationId="{A759BDC9-A3E7-91A0-2B3F-29C7E176AB5B}"/>
          </ac:picMkLst>
        </pc:picChg>
        <pc:picChg chg="mod">
          <ac:chgData name="Johan ZG" userId="022a094855ee094d" providerId="LiveId" clId="{3DF181CA-1E0E-4166-BD7D-6ABEF4145826}" dt="2024-04-23T02:01:23.436" v="445" actId="1076"/>
          <ac:picMkLst>
            <pc:docMk/>
            <pc:sldMk cId="2251540501" sldId="319"/>
            <ac:picMk id="5" creationId="{06266880-C6EF-84F4-FFBB-F93F659355AF}"/>
          </ac:picMkLst>
        </pc:picChg>
        <pc:picChg chg="add mod">
          <ac:chgData name="Johan ZG" userId="022a094855ee094d" providerId="LiveId" clId="{3DF181CA-1E0E-4166-BD7D-6ABEF4145826}" dt="2024-04-23T02:01:32.900" v="451" actId="1076"/>
          <ac:picMkLst>
            <pc:docMk/>
            <pc:sldMk cId="2251540501" sldId="319"/>
            <ac:picMk id="1026" creationId="{CCA3247A-3305-B104-AA37-4347E756E73D}"/>
          </ac:picMkLst>
        </pc:picChg>
        <pc:picChg chg="del">
          <ac:chgData name="Johan ZG" userId="022a094855ee094d" providerId="LiveId" clId="{3DF181CA-1E0E-4166-BD7D-6ABEF4145826}" dt="2024-04-23T02:01:14.660" v="438" actId="478"/>
          <ac:picMkLst>
            <pc:docMk/>
            <pc:sldMk cId="2251540501" sldId="319"/>
            <ac:picMk id="3078" creationId="{96083A1D-4B15-60F3-B1AB-B4DF1DE35284}"/>
          </ac:picMkLst>
        </pc:picChg>
      </pc:sldChg>
      <pc:sldChg chg="del">
        <pc:chgData name="Johan ZG" userId="022a094855ee094d" providerId="LiveId" clId="{3DF181CA-1E0E-4166-BD7D-6ABEF4145826}" dt="2024-04-23T02:25:17.330" v="566" actId="47"/>
        <pc:sldMkLst>
          <pc:docMk/>
          <pc:sldMk cId="2489752408" sldId="320"/>
        </pc:sldMkLst>
      </pc:sldChg>
      <pc:sldChg chg="del">
        <pc:chgData name="Johan ZG" userId="022a094855ee094d" providerId="LiveId" clId="{3DF181CA-1E0E-4166-BD7D-6ABEF4145826}" dt="2024-04-23T02:25:18.163" v="567" actId="47"/>
        <pc:sldMkLst>
          <pc:docMk/>
          <pc:sldMk cId="4171393029" sldId="321"/>
        </pc:sldMkLst>
      </pc:sldChg>
      <pc:sldChg chg="del">
        <pc:chgData name="Johan ZG" userId="022a094855ee094d" providerId="LiveId" clId="{3DF181CA-1E0E-4166-BD7D-6ABEF4145826}" dt="2024-04-23T02:25:19.138" v="568" actId="47"/>
        <pc:sldMkLst>
          <pc:docMk/>
          <pc:sldMk cId="330147403" sldId="322"/>
        </pc:sldMkLst>
      </pc:sldChg>
      <pc:sldChg chg="del">
        <pc:chgData name="Johan ZG" userId="022a094855ee094d" providerId="LiveId" clId="{3DF181CA-1E0E-4166-BD7D-6ABEF4145826}" dt="2024-04-23T02:25:16.347" v="565" actId="47"/>
        <pc:sldMkLst>
          <pc:docMk/>
          <pc:sldMk cId="2970483664" sldId="323"/>
        </pc:sldMkLst>
      </pc:sldChg>
      <pc:sldChg chg="modSp add mod ord">
        <pc:chgData name="Johan ZG" userId="022a094855ee094d" providerId="LiveId" clId="{3DF181CA-1E0E-4166-BD7D-6ABEF4145826}" dt="2024-04-23T01:57:14.758" v="403" actId="1076"/>
        <pc:sldMkLst>
          <pc:docMk/>
          <pc:sldMk cId="4013445770" sldId="324"/>
        </pc:sldMkLst>
        <pc:spChg chg="mod">
          <ac:chgData name="Johan ZG" userId="022a094855ee094d" providerId="LiveId" clId="{3DF181CA-1E0E-4166-BD7D-6ABEF4145826}" dt="2024-04-23T01:57:14.758" v="403" actId="1076"/>
          <ac:spMkLst>
            <pc:docMk/>
            <pc:sldMk cId="4013445770" sldId="324"/>
            <ac:spMk id="2" creationId="{00000000-0000-0000-0000-000000000000}"/>
          </ac:spMkLst>
        </pc:spChg>
        <pc:spChg chg="mod">
          <ac:chgData name="Johan ZG" userId="022a094855ee094d" providerId="LiveId" clId="{3DF181CA-1E0E-4166-BD7D-6ABEF4145826}" dt="2024-04-23T01:57:11.030" v="402" actId="1076"/>
          <ac:spMkLst>
            <pc:docMk/>
            <pc:sldMk cId="4013445770" sldId="324"/>
            <ac:spMk id="4" creationId="{EF8784D1-B99B-AD2F-4C83-860449BFF963}"/>
          </ac:spMkLst>
        </pc:spChg>
      </pc:sldChg>
      <pc:sldChg chg="addSp delSp modSp add mod ord">
        <pc:chgData name="Johan ZG" userId="022a094855ee094d" providerId="LiveId" clId="{3DF181CA-1E0E-4166-BD7D-6ABEF4145826}" dt="2024-04-23T02:25:12.727" v="563"/>
        <pc:sldMkLst>
          <pc:docMk/>
          <pc:sldMk cId="3232092214" sldId="325"/>
        </pc:sldMkLst>
        <pc:spChg chg="mod">
          <ac:chgData name="Johan ZG" userId="022a094855ee094d" providerId="LiveId" clId="{3DF181CA-1E0E-4166-BD7D-6ABEF4145826}" dt="2024-04-23T02:04:18.350" v="518" actId="20577"/>
          <ac:spMkLst>
            <pc:docMk/>
            <pc:sldMk cId="3232092214" sldId="325"/>
            <ac:spMk id="2" creationId="{B3CCCFC2-8495-0760-E796-9C5954B7FD05}"/>
          </ac:spMkLst>
        </pc:spChg>
        <pc:spChg chg="del mod">
          <ac:chgData name="Johan ZG" userId="022a094855ee094d" providerId="LiveId" clId="{3DF181CA-1E0E-4166-BD7D-6ABEF4145826}" dt="2024-04-23T02:04:13.810" v="510" actId="478"/>
          <ac:spMkLst>
            <pc:docMk/>
            <pc:sldMk cId="3232092214" sldId="325"/>
            <ac:spMk id="7" creationId="{FAC9888F-3371-1E9A-CEFB-5D79602E143D}"/>
          </ac:spMkLst>
        </pc:spChg>
        <pc:spChg chg="del mod">
          <ac:chgData name="Johan ZG" userId="022a094855ee094d" providerId="LiveId" clId="{3DF181CA-1E0E-4166-BD7D-6ABEF4145826}" dt="2024-04-23T02:03:12.939" v="491" actId="478"/>
          <ac:spMkLst>
            <pc:docMk/>
            <pc:sldMk cId="3232092214" sldId="325"/>
            <ac:spMk id="14" creationId="{D3F242DC-FBCE-0ED2-508E-474B2584108A}"/>
          </ac:spMkLst>
        </pc:spChg>
        <pc:spChg chg="mod">
          <ac:chgData name="Johan ZG" userId="022a094855ee094d" providerId="LiveId" clId="{3DF181CA-1E0E-4166-BD7D-6ABEF4145826}" dt="2024-04-23T02:06:36.544" v="541" actId="1076"/>
          <ac:spMkLst>
            <pc:docMk/>
            <pc:sldMk cId="3232092214" sldId="325"/>
            <ac:spMk id="15" creationId="{5FB239DA-1D10-CBA1-61B5-25283B533D15}"/>
          </ac:spMkLst>
        </pc:spChg>
        <pc:picChg chg="mod">
          <ac:chgData name="Johan ZG" userId="022a094855ee094d" providerId="LiveId" clId="{3DF181CA-1E0E-4166-BD7D-6ABEF4145826}" dt="2024-04-23T02:04:23.670" v="520" actId="1076"/>
          <ac:picMkLst>
            <pc:docMk/>
            <pc:sldMk cId="3232092214" sldId="325"/>
            <ac:picMk id="4" creationId="{6D183E4F-3A13-D2C1-F134-81AF0AC4BA61}"/>
          </ac:picMkLst>
        </pc:picChg>
        <pc:picChg chg="mod">
          <ac:chgData name="Johan ZG" userId="022a094855ee094d" providerId="LiveId" clId="{3DF181CA-1E0E-4166-BD7D-6ABEF4145826}" dt="2024-04-23T02:04:22.162" v="519" actId="1076"/>
          <ac:picMkLst>
            <pc:docMk/>
            <pc:sldMk cId="3232092214" sldId="325"/>
            <ac:picMk id="5" creationId="{51CB75CC-7B08-4AE5-8EE7-CEFB193EC25A}"/>
          </ac:picMkLst>
        </pc:picChg>
        <pc:picChg chg="del">
          <ac:chgData name="Johan ZG" userId="022a094855ee094d" providerId="LiveId" clId="{3DF181CA-1E0E-4166-BD7D-6ABEF4145826}" dt="2024-04-23T02:03:06.892" v="487" actId="478"/>
          <ac:picMkLst>
            <pc:docMk/>
            <pc:sldMk cId="3232092214" sldId="325"/>
            <ac:picMk id="6" creationId="{6578F73C-69BB-A90F-2D82-E92EA26B3093}"/>
          </ac:picMkLst>
        </pc:picChg>
        <pc:picChg chg="add mod">
          <ac:chgData name="Johan ZG" userId="022a094855ee094d" providerId="LiveId" clId="{3DF181CA-1E0E-4166-BD7D-6ABEF4145826}" dt="2024-04-23T02:06:34.239" v="540" actId="1076"/>
          <ac:picMkLst>
            <pc:docMk/>
            <pc:sldMk cId="3232092214" sldId="325"/>
            <ac:picMk id="8" creationId="{40C3363A-7E39-7C98-9F2B-E2CE6D3611E1}"/>
          </ac:picMkLst>
        </pc:picChg>
        <pc:picChg chg="del">
          <ac:chgData name="Johan ZG" userId="022a094855ee094d" providerId="LiveId" clId="{3DF181CA-1E0E-4166-BD7D-6ABEF4145826}" dt="2024-04-23T02:03:07.311" v="488" actId="478"/>
          <ac:picMkLst>
            <pc:docMk/>
            <pc:sldMk cId="3232092214" sldId="325"/>
            <ac:picMk id="9" creationId="{C95A24D5-2427-6863-30FC-AE4CB1506BE9}"/>
          </ac:picMkLst>
        </pc:picChg>
        <pc:picChg chg="del">
          <ac:chgData name="Johan ZG" userId="022a094855ee094d" providerId="LiveId" clId="{3DF181CA-1E0E-4166-BD7D-6ABEF4145826}" dt="2024-04-23T02:03:05.470" v="484" actId="478"/>
          <ac:picMkLst>
            <pc:docMk/>
            <pc:sldMk cId="3232092214" sldId="325"/>
            <ac:picMk id="10" creationId="{68BD8EF4-FBA5-46F5-44EA-04C3C1BDEEC5}"/>
          </ac:picMkLst>
        </pc:picChg>
        <pc:picChg chg="del">
          <ac:chgData name="Johan ZG" userId="022a094855ee094d" providerId="LiveId" clId="{3DF181CA-1E0E-4166-BD7D-6ABEF4145826}" dt="2024-04-23T02:03:04.756" v="483" actId="478"/>
          <ac:picMkLst>
            <pc:docMk/>
            <pc:sldMk cId="3232092214" sldId="325"/>
            <ac:picMk id="11" creationId="{2AFB5F2A-EE26-F66B-D791-A6E82C24107C}"/>
          </ac:picMkLst>
        </pc:picChg>
        <pc:picChg chg="del">
          <ac:chgData name="Johan ZG" userId="022a094855ee094d" providerId="LiveId" clId="{3DF181CA-1E0E-4166-BD7D-6ABEF4145826}" dt="2024-04-23T02:03:06.340" v="486" actId="478"/>
          <ac:picMkLst>
            <pc:docMk/>
            <pc:sldMk cId="3232092214" sldId="325"/>
            <ac:picMk id="12" creationId="{814D660E-0083-27B9-2BA3-B2181832FAB7}"/>
          </ac:picMkLst>
        </pc:picChg>
        <pc:picChg chg="del">
          <ac:chgData name="Johan ZG" userId="022a094855ee094d" providerId="LiveId" clId="{3DF181CA-1E0E-4166-BD7D-6ABEF4145826}" dt="2024-04-23T02:03:05.921" v="485" actId="478"/>
          <ac:picMkLst>
            <pc:docMk/>
            <pc:sldMk cId="3232092214" sldId="325"/>
            <ac:picMk id="13" creationId="{B5EBD0D9-8884-BBB9-081D-C1F65CE341AB}"/>
          </ac:picMkLst>
        </pc:picChg>
        <pc:picChg chg="add mod">
          <ac:chgData name="Johan ZG" userId="022a094855ee094d" providerId="LiveId" clId="{3DF181CA-1E0E-4166-BD7D-6ABEF4145826}" dt="2024-04-23T02:09:30.450" v="543" actId="1076"/>
          <ac:picMkLst>
            <pc:docMk/>
            <pc:sldMk cId="3232092214" sldId="325"/>
            <ac:picMk id="17" creationId="{8B70FFAC-3A7F-B416-6C89-1C32C8D8598B}"/>
          </ac:picMkLst>
        </pc:picChg>
      </pc:sldChg>
      <pc:sldChg chg="addSp delSp modSp add del mod ord">
        <pc:chgData name="Johan ZG" userId="022a094855ee094d" providerId="LiveId" clId="{3DF181CA-1E0E-4166-BD7D-6ABEF4145826}" dt="2024-04-23T02:39:17.096" v="681" actId="47"/>
        <pc:sldMkLst>
          <pc:docMk/>
          <pc:sldMk cId="72422643" sldId="326"/>
        </pc:sldMkLst>
        <pc:spChg chg="add mod">
          <ac:chgData name="Johan ZG" userId="022a094855ee094d" providerId="LiveId" clId="{3DF181CA-1E0E-4166-BD7D-6ABEF4145826}" dt="2024-04-23T02:10:23.804" v="561" actId="115"/>
          <ac:spMkLst>
            <pc:docMk/>
            <pc:sldMk cId="72422643" sldId="326"/>
            <ac:spMk id="3" creationId="{EE348299-4D8E-1DE9-56BC-AAFCCB8825AE}"/>
          </ac:spMkLst>
        </pc:spChg>
        <pc:picChg chg="del">
          <ac:chgData name="Johan ZG" userId="022a094855ee094d" providerId="LiveId" clId="{3DF181CA-1E0E-4166-BD7D-6ABEF4145826}" dt="2024-04-23T02:09:53.057" v="547" actId="478"/>
          <ac:picMkLst>
            <pc:docMk/>
            <pc:sldMk cId="72422643" sldId="326"/>
            <ac:picMk id="8" creationId="{40C3363A-7E39-7C98-9F2B-E2CE6D3611E1}"/>
          </ac:picMkLst>
        </pc:picChg>
        <pc:picChg chg="del mod">
          <ac:chgData name="Johan ZG" userId="022a094855ee094d" providerId="LiveId" clId="{3DF181CA-1E0E-4166-BD7D-6ABEF4145826}" dt="2024-04-23T02:09:53.601" v="549" actId="478"/>
          <ac:picMkLst>
            <pc:docMk/>
            <pc:sldMk cId="72422643" sldId="326"/>
            <ac:picMk id="17" creationId="{8B70FFAC-3A7F-B416-6C89-1C32C8D8598B}"/>
          </ac:picMkLst>
        </pc:picChg>
      </pc:sldChg>
      <pc:sldChg chg="addSp delSp modSp add mod">
        <pc:chgData name="Johan ZG" userId="022a094855ee094d" providerId="LiveId" clId="{3DF181CA-1E0E-4166-BD7D-6ABEF4145826}" dt="2024-04-23T02:37:52.528" v="680" actId="1076"/>
        <pc:sldMkLst>
          <pc:docMk/>
          <pc:sldMk cId="3861662465" sldId="327"/>
        </pc:sldMkLst>
        <pc:spChg chg="mod">
          <ac:chgData name="Johan ZG" userId="022a094855ee094d" providerId="LiveId" clId="{3DF181CA-1E0E-4166-BD7D-6ABEF4145826}" dt="2024-04-23T02:37:45.512" v="679" actId="1076"/>
          <ac:spMkLst>
            <pc:docMk/>
            <pc:sldMk cId="3861662465" sldId="327"/>
            <ac:spMk id="2" creationId="{B3CCCFC2-8495-0760-E796-9C5954B7FD05}"/>
          </ac:spMkLst>
        </pc:spChg>
        <pc:spChg chg="mod">
          <ac:chgData name="Johan ZG" userId="022a094855ee094d" providerId="LiveId" clId="{3DF181CA-1E0E-4166-BD7D-6ABEF4145826}" dt="2024-04-23T02:37:52.528" v="680" actId="1076"/>
          <ac:spMkLst>
            <pc:docMk/>
            <pc:sldMk cId="3861662465" sldId="327"/>
            <ac:spMk id="15" creationId="{5FB239DA-1D10-CBA1-61B5-25283B533D15}"/>
          </ac:spMkLst>
        </pc:spChg>
        <pc:spChg chg="add mod">
          <ac:chgData name="Johan ZG" userId="022a094855ee094d" providerId="LiveId" clId="{3DF181CA-1E0E-4166-BD7D-6ABEF4145826}" dt="2024-04-23T02:37:52.528" v="680" actId="1076"/>
          <ac:spMkLst>
            <pc:docMk/>
            <pc:sldMk cId="3861662465" sldId="327"/>
            <ac:spMk id="16" creationId="{B8BA2B2F-F74D-6031-C591-EDDD20843E51}"/>
          </ac:spMkLst>
        </pc:spChg>
        <pc:spChg chg="add del mod">
          <ac:chgData name="Johan ZG" userId="022a094855ee094d" providerId="LiveId" clId="{3DF181CA-1E0E-4166-BD7D-6ABEF4145826}" dt="2024-04-23T02:37:40.665" v="676" actId="478"/>
          <ac:spMkLst>
            <pc:docMk/>
            <pc:sldMk cId="3861662465" sldId="327"/>
            <ac:spMk id="18" creationId="{6BF15236-67C7-0C5E-1F0B-1A62773DF1B1}"/>
          </ac:spMkLst>
        </pc:spChg>
        <pc:picChg chg="add del mod">
          <ac:chgData name="Johan ZG" userId="022a094855ee094d" providerId="LiveId" clId="{3DF181CA-1E0E-4166-BD7D-6ABEF4145826}" dt="2024-04-23T02:31:07.216" v="592" actId="478"/>
          <ac:picMkLst>
            <pc:docMk/>
            <pc:sldMk cId="3861662465" sldId="327"/>
            <ac:picMk id="6" creationId="{A1669781-4B8F-3742-9A57-2D3FD9C7D269}"/>
          </ac:picMkLst>
        </pc:picChg>
        <pc:picChg chg="del">
          <ac:chgData name="Johan ZG" userId="022a094855ee094d" providerId="LiveId" clId="{3DF181CA-1E0E-4166-BD7D-6ABEF4145826}" dt="2024-04-23T02:29:53.248" v="587" actId="478"/>
          <ac:picMkLst>
            <pc:docMk/>
            <pc:sldMk cId="3861662465" sldId="327"/>
            <ac:picMk id="8" creationId="{40C3363A-7E39-7C98-9F2B-E2CE6D3611E1}"/>
          </ac:picMkLst>
        </pc:picChg>
        <pc:picChg chg="add del mod">
          <ac:chgData name="Johan ZG" userId="022a094855ee094d" providerId="LiveId" clId="{3DF181CA-1E0E-4166-BD7D-6ABEF4145826}" dt="2024-04-23T02:32:32.638" v="614" actId="478"/>
          <ac:picMkLst>
            <pc:docMk/>
            <pc:sldMk cId="3861662465" sldId="327"/>
            <ac:picMk id="9" creationId="{44A64AB0-1500-7F82-4D8D-7228B476EF05}"/>
          </ac:picMkLst>
        </pc:picChg>
        <pc:picChg chg="add mod ord">
          <ac:chgData name="Johan ZG" userId="022a094855ee094d" providerId="LiveId" clId="{3DF181CA-1E0E-4166-BD7D-6ABEF4145826}" dt="2024-04-23T02:37:52.528" v="680" actId="1076"/>
          <ac:picMkLst>
            <pc:docMk/>
            <pc:sldMk cId="3861662465" sldId="327"/>
            <ac:picMk id="10" creationId="{9EEE2C65-5D11-5FDD-6110-A5C65A8EB7DC}"/>
          </ac:picMkLst>
        </pc:picChg>
        <pc:picChg chg="add mod ord">
          <ac:chgData name="Johan ZG" userId="022a094855ee094d" providerId="LiveId" clId="{3DF181CA-1E0E-4166-BD7D-6ABEF4145826}" dt="2024-04-23T02:37:52.528" v="680" actId="1076"/>
          <ac:picMkLst>
            <pc:docMk/>
            <pc:sldMk cId="3861662465" sldId="327"/>
            <ac:picMk id="12" creationId="{7025C634-6505-6545-A6BA-239CA8EA6735}"/>
          </ac:picMkLst>
        </pc:picChg>
        <pc:picChg chg="add mod">
          <ac:chgData name="Johan ZG" userId="022a094855ee094d" providerId="LiveId" clId="{3DF181CA-1E0E-4166-BD7D-6ABEF4145826}" dt="2024-04-23T02:37:52.528" v="680" actId="1076"/>
          <ac:picMkLst>
            <pc:docMk/>
            <pc:sldMk cId="3861662465" sldId="327"/>
            <ac:picMk id="14" creationId="{B7DCC918-76F0-16D8-9243-928AA2DDC34D}"/>
          </ac:picMkLst>
        </pc:picChg>
        <pc:picChg chg="del">
          <ac:chgData name="Johan ZG" userId="022a094855ee094d" providerId="LiveId" clId="{3DF181CA-1E0E-4166-BD7D-6ABEF4145826}" dt="2024-04-23T02:29:53.647" v="588" actId="478"/>
          <ac:picMkLst>
            <pc:docMk/>
            <pc:sldMk cId="3861662465" sldId="327"/>
            <ac:picMk id="17" creationId="{8B70FFAC-3A7F-B416-6C89-1C32C8D8598B}"/>
          </ac:picMkLst>
        </pc:picChg>
      </pc:sldChg>
      <pc:sldChg chg="addSp delSp modSp add mod">
        <pc:chgData name="Johan ZG" userId="022a094855ee094d" providerId="LiveId" clId="{3DF181CA-1E0E-4166-BD7D-6ABEF4145826}" dt="2024-04-23T02:58:36.346" v="812" actId="1076"/>
        <pc:sldMkLst>
          <pc:docMk/>
          <pc:sldMk cId="694252236" sldId="328"/>
        </pc:sldMkLst>
        <pc:spChg chg="mod">
          <ac:chgData name="Johan ZG" userId="022a094855ee094d" providerId="LiveId" clId="{3DF181CA-1E0E-4166-BD7D-6ABEF4145826}" dt="2024-04-23T02:55:25.016" v="775" actId="20577"/>
          <ac:spMkLst>
            <pc:docMk/>
            <pc:sldMk cId="694252236" sldId="328"/>
            <ac:spMk id="2" creationId="{B3CCCFC2-8495-0760-E796-9C5954B7FD05}"/>
          </ac:spMkLst>
        </pc:spChg>
        <pc:spChg chg="del mod">
          <ac:chgData name="Johan ZG" userId="022a094855ee094d" providerId="LiveId" clId="{3DF181CA-1E0E-4166-BD7D-6ABEF4145826}" dt="2024-04-23T02:52:18.244" v="761" actId="478"/>
          <ac:spMkLst>
            <pc:docMk/>
            <pc:sldMk cId="694252236" sldId="328"/>
            <ac:spMk id="15" creationId="{5FB239DA-1D10-CBA1-61B5-25283B533D15}"/>
          </ac:spMkLst>
        </pc:spChg>
        <pc:spChg chg="del mod">
          <ac:chgData name="Johan ZG" userId="022a094855ee094d" providerId="LiveId" clId="{3DF181CA-1E0E-4166-BD7D-6ABEF4145826}" dt="2024-04-23T02:52:19.334" v="762" actId="478"/>
          <ac:spMkLst>
            <pc:docMk/>
            <pc:sldMk cId="694252236" sldId="328"/>
            <ac:spMk id="16" creationId="{B8BA2B2F-F74D-6031-C591-EDDD20843E51}"/>
          </ac:spMkLst>
        </pc:spChg>
        <pc:picChg chg="add mod">
          <ac:chgData name="Johan ZG" userId="022a094855ee094d" providerId="LiveId" clId="{3DF181CA-1E0E-4166-BD7D-6ABEF4145826}" dt="2024-04-23T02:58:36.346" v="812" actId="1076"/>
          <ac:picMkLst>
            <pc:docMk/>
            <pc:sldMk cId="694252236" sldId="328"/>
            <ac:picMk id="6" creationId="{DE2E2F24-9807-EF21-1922-2A7EE109CF19}"/>
          </ac:picMkLst>
        </pc:picChg>
        <pc:picChg chg="add mod">
          <ac:chgData name="Johan ZG" userId="022a094855ee094d" providerId="LiveId" clId="{3DF181CA-1E0E-4166-BD7D-6ABEF4145826}" dt="2024-04-23T02:58:34.787" v="811" actId="1076"/>
          <ac:picMkLst>
            <pc:docMk/>
            <pc:sldMk cId="694252236" sldId="328"/>
            <ac:picMk id="8" creationId="{A1F4570D-DDEE-0BFF-70C6-A681D7584D6F}"/>
          </ac:picMkLst>
        </pc:picChg>
        <pc:picChg chg="del">
          <ac:chgData name="Johan ZG" userId="022a094855ee094d" providerId="LiveId" clId="{3DF181CA-1E0E-4166-BD7D-6ABEF4145826}" dt="2024-04-23T02:40:42.962" v="685" actId="478"/>
          <ac:picMkLst>
            <pc:docMk/>
            <pc:sldMk cId="694252236" sldId="328"/>
            <ac:picMk id="10" creationId="{9EEE2C65-5D11-5FDD-6110-A5C65A8EB7DC}"/>
          </ac:picMkLst>
        </pc:picChg>
        <pc:picChg chg="del">
          <ac:chgData name="Johan ZG" userId="022a094855ee094d" providerId="LiveId" clId="{3DF181CA-1E0E-4166-BD7D-6ABEF4145826}" dt="2024-04-23T02:40:42.240" v="684" actId="478"/>
          <ac:picMkLst>
            <pc:docMk/>
            <pc:sldMk cId="694252236" sldId="328"/>
            <ac:picMk id="12" creationId="{7025C634-6505-6545-A6BA-239CA8EA6735}"/>
          </ac:picMkLst>
        </pc:picChg>
        <pc:picChg chg="del">
          <ac:chgData name="Johan ZG" userId="022a094855ee094d" providerId="LiveId" clId="{3DF181CA-1E0E-4166-BD7D-6ABEF4145826}" dt="2024-04-23T02:40:41.110" v="683" actId="478"/>
          <ac:picMkLst>
            <pc:docMk/>
            <pc:sldMk cId="694252236" sldId="328"/>
            <ac:picMk id="14" creationId="{B7DCC918-76F0-16D8-9243-928AA2DDC34D}"/>
          </ac:picMkLst>
        </pc:picChg>
      </pc:sldChg>
      <pc:sldChg chg="addSp delSp modSp add mod">
        <pc:chgData name="Johan ZG" userId="022a094855ee094d" providerId="LiveId" clId="{3DF181CA-1E0E-4166-BD7D-6ABEF4145826}" dt="2024-04-23T02:46:26.913" v="760" actId="20577"/>
        <pc:sldMkLst>
          <pc:docMk/>
          <pc:sldMk cId="1130274908" sldId="329"/>
        </pc:sldMkLst>
        <pc:spChg chg="mod">
          <ac:chgData name="Johan ZG" userId="022a094855ee094d" providerId="LiveId" clId="{3DF181CA-1E0E-4166-BD7D-6ABEF4145826}" dt="2024-04-23T02:44:50.462" v="708" actId="20577"/>
          <ac:spMkLst>
            <pc:docMk/>
            <pc:sldMk cId="1130274908" sldId="329"/>
            <ac:spMk id="2" creationId="{00000000-0000-0000-0000-000000000000}"/>
          </ac:spMkLst>
        </pc:spChg>
        <pc:spChg chg="del">
          <ac:chgData name="Johan ZG" userId="022a094855ee094d" providerId="LiveId" clId="{3DF181CA-1E0E-4166-BD7D-6ABEF4145826}" dt="2024-04-23T02:44:23.806" v="689" actId="478"/>
          <ac:spMkLst>
            <pc:docMk/>
            <pc:sldMk cId="1130274908" sldId="329"/>
            <ac:spMk id="4" creationId="{EF8784D1-B99B-AD2F-4C83-860449BFF963}"/>
          </ac:spMkLst>
        </pc:spChg>
        <pc:spChg chg="add del mod">
          <ac:chgData name="Johan ZG" userId="022a094855ee094d" providerId="LiveId" clId="{3DF181CA-1E0E-4166-BD7D-6ABEF4145826}" dt="2024-04-23T02:44:25.679" v="690" actId="478"/>
          <ac:spMkLst>
            <pc:docMk/>
            <pc:sldMk cId="1130274908" sldId="329"/>
            <ac:spMk id="5" creationId="{3B090EEA-E9B2-3E71-4EF0-2010613D41D7}"/>
          </ac:spMkLst>
        </pc:spChg>
        <pc:spChg chg="add mod">
          <ac:chgData name="Johan ZG" userId="022a094855ee094d" providerId="LiveId" clId="{3DF181CA-1E0E-4166-BD7D-6ABEF4145826}" dt="2024-04-23T02:44:27.440" v="691"/>
          <ac:spMkLst>
            <pc:docMk/>
            <pc:sldMk cId="1130274908" sldId="329"/>
            <ac:spMk id="6" creationId="{FCA59A0C-E4BD-6F97-BD3B-EC89E96E6248}"/>
          </ac:spMkLst>
        </pc:spChg>
        <pc:spChg chg="add mod">
          <ac:chgData name="Johan ZG" userId="022a094855ee094d" providerId="LiveId" clId="{3DF181CA-1E0E-4166-BD7D-6ABEF4145826}" dt="2024-04-23T02:46:21.291" v="756" actId="14100"/>
          <ac:spMkLst>
            <pc:docMk/>
            <pc:sldMk cId="1130274908" sldId="329"/>
            <ac:spMk id="11" creationId="{0AB1E7B3-9F35-C5A3-7B86-B93CA9DAE375}"/>
          </ac:spMkLst>
        </pc:spChg>
        <pc:spChg chg="add mod">
          <ac:chgData name="Johan ZG" userId="022a094855ee094d" providerId="LiveId" clId="{3DF181CA-1E0E-4166-BD7D-6ABEF4145826}" dt="2024-04-23T02:46:26.913" v="760" actId="20577"/>
          <ac:spMkLst>
            <pc:docMk/>
            <pc:sldMk cId="1130274908" sldId="329"/>
            <ac:spMk id="12" creationId="{9D6041BB-0085-3992-55A6-4C22C31F351D}"/>
          </ac:spMkLst>
        </pc:spChg>
        <pc:picChg chg="add mod modCrop">
          <ac:chgData name="Johan ZG" userId="022a094855ee094d" providerId="LiveId" clId="{3DF181CA-1E0E-4166-BD7D-6ABEF4145826}" dt="2024-04-23T02:44:57.598" v="711" actId="1076"/>
          <ac:picMkLst>
            <pc:docMk/>
            <pc:sldMk cId="1130274908" sldId="329"/>
            <ac:picMk id="8" creationId="{6CAB8825-6122-30D1-B184-762836416EBC}"/>
          </ac:picMkLst>
        </pc:picChg>
        <pc:picChg chg="add mod">
          <ac:chgData name="Johan ZG" userId="022a094855ee094d" providerId="LiveId" clId="{3DF181CA-1E0E-4166-BD7D-6ABEF4145826}" dt="2024-04-23T02:45:13.515" v="714" actId="1076"/>
          <ac:picMkLst>
            <pc:docMk/>
            <pc:sldMk cId="1130274908" sldId="329"/>
            <ac:picMk id="10" creationId="{73B92CA0-CC95-09B8-1A33-D8C04FC91881}"/>
          </ac:picMkLst>
        </pc:picChg>
      </pc:sldChg>
      <pc:sldChg chg="addSp delSp modSp add mod">
        <pc:chgData name="Johan ZG" userId="022a094855ee094d" providerId="LiveId" clId="{3DF181CA-1E0E-4166-BD7D-6ABEF4145826}" dt="2024-04-23T02:57:48.477" v="806" actId="1076"/>
        <pc:sldMkLst>
          <pc:docMk/>
          <pc:sldMk cId="2517611045" sldId="331"/>
        </pc:sldMkLst>
        <pc:spChg chg="mod">
          <ac:chgData name="Johan ZG" userId="022a094855ee094d" providerId="LiveId" clId="{3DF181CA-1E0E-4166-BD7D-6ABEF4145826}" dt="2024-04-23T02:55:56.309" v="797" actId="20577"/>
          <ac:spMkLst>
            <pc:docMk/>
            <pc:sldMk cId="2517611045" sldId="331"/>
            <ac:spMk id="2" creationId="{B3CCCFC2-8495-0760-E796-9C5954B7FD05}"/>
          </ac:spMkLst>
        </pc:spChg>
        <pc:picChg chg="del">
          <ac:chgData name="Johan ZG" userId="022a094855ee094d" providerId="LiveId" clId="{3DF181CA-1E0E-4166-BD7D-6ABEF4145826}" dt="2024-04-23T02:56:01.795" v="798" actId="478"/>
          <ac:picMkLst>
            <pc:docMk/>
            <pc:sldMk cId="2517611045" sldId="331"/>
            <ac:picMk id="6" creationId="{DE2E2F24-9807-EF21-1922-2A7EE109CF19}"/>
          </ac:picMkLst>
        </pc:picChg>
        <pc:picChg chg="add mod ord">
          <ac:chgData name="Johan ZG" userId="022a094855ee094d" providerId="LiveId" clId="{3DF181CA-1E0E-4166-BD7D-6ABEF4145826}" dt="2024-04-23T02:56:15.269" v="803" actId="1076"/>
          <ac:picMkLst>
            <pc:docMk/>
            <pc:sldMk cId="2517611045" sldId="331"/>
            <ac:picMk id="7" creationId="{2D9A9ABE-872D-AA65-7EA8-07D4E71042FB}"/>
          </ac:picMkLst>
        </pc:picChg>
        <pc:picChg chg="add mod">
          <ac:chgData name="Johan ZG" userId="022a094855ee094d" providerId="LiveId" clId="{3DF181CA-1E0E-4166-BD7D-6ABEF4145826}" dt="2024-04-23T02:57:48.477" v="806" actId="1076"/>
          <ac:picMkLst>
            <pc:docMk/>
            <pc:sldMk cId="2517611045" sldId="331"/>
            <ac:picMk id="9" creationId="{593D548A-740F-EA9A-AC08-7E6009A287EC}"/>
          </ac:picMkLst>
        </pc:picChg>
      </pc:sldChg>
      <pc:sldChg chg="addSp delSp modSp add mod">
        <pc:chgData name="Johan ZG" userId="022a094855ee094d" providerId="LiveId" clId="{3DF181CA-1E0E-4166-BD7D-6ABEF4145826}" dt="2024-04-23T03:01:18.642" v="824" actId="20577"/>
        <pc:sldMkLst>
          <pc:docMk/>
          <pc:sldMk cId="3327072176" sldId="332"/>
        </pc:sldMkLst>
        <pc:spChg chg="del">
          <ac:chgData name="Johan ZG" userId="022a094855ee094d" providerId="LiveId" clId="{3DF181CA-1E0E-4166-BD7D-6ABEF4145826}" dt="2024-04-23T03:01:06.767" v="819" actId="478"/>
          <ac:spMkLst>
            <pc:docMk/>
            <pc:sldMk cId="3327072176" sldId="332"/>
            <ac:spMk id="11" creationId="{0AB1E7B3-9F35-C5A3-7B86-B93CA9DAE375}"/>
          </ac:spMkLst>
        </pc:spChg>
        <pc:spChg chg="mod">
          <ac:chgData name="Johan ZG" userId="022a094855ee094d" providerId="LiveId" clId="{3DF181CA-1E0E-4166-BD7D-6ABEF4145826}" dt="2024-04-23T03:01:18.642" v="824" actId="20577"/>
          <ac:spMkLst>
            <pc:docMk/>
            <pc:sldMk cId="3327072176" sldId="332"/>
            <ac:spMk id="12" creationId="{9D6041BB-0085-3992-55A6-4C22C31F351D}"/>
          </ac:spMkLst>
        </pc:spChg>
        <pc:picChg chg="add mod">
          <ac:chgData name="Johan ZG" userId="022a094855ee094d" providerId="LiveId" clId="{3DF181CA-1E0E-4166-BD7D-6ABEF4145826}" dt="2024-04-23T03:01:05.146" v="818" actId="1076"/>
          <ac:picMkLst>
            <pc:docMk/>
            <pc:sldMk cId="3327072176" sldId="332"/>
            <ac:picMk id="4" creationId="{0AA3A2AA-4111-695E-1FE6-1F8E7973D34A}"/>
          </ac:picMkLst>
        </pc:picChg>
        <pc:picChg chg="del">
          <ac:chgData name="Johan ZG" userId="022a094855ee094d" providerId="LiveId" clId="{3DF181CA-1E0E-4166-BD7D-6ABEF4145826}" dt="2024-04-23T03:00:47.740" v="814" actId="478"/>
          <ac:picMkLst>
            <pc:docMk/>
            <pc:sldMk cId="3327072176" sldId="332"/>
            <ac:picMk id="8" creationId="{6CAB8825-6122-30D1-B184-762836416EBC}"/>
          </ac:picMkLst>
        </pc:picChg>
        <pc:picChg chg="del">
          <ac:chgData name="Johan ZG" userId="022a094855ee094d" providerId="LiveId" clId="{3DF181CA-1E0E-4166-BD7D-6ABEF4145826}" dt="2024-04-23T03:00:48.131" v="815" actId="478"/>
          <ac:picMkLst>
            <pc:docMk/>
            <pc:sldMk cId="3327072176" sldId="332"/>
            <ac:picMk id="10" creationId="{73B92CA0-CC95-09B8-1A33-D8C04FC91881}"/>
          </ac:picMkLst>
        </pc:picChg>
      </pc:sldChg>
      <pc:sldChg chg="addSp delSp modSp add mod">
        <pc:chgData name="Johan ZG" userId="022a094855ee094d" providerId="LiveId" clId="{3DF181CA-1E0E-4166-BD7D-6ABEF4145826}" dt="2024-04-23T03:04:32.562" v="844" actId="1076"/>
        <pc:sldMkLst>
          <pc:docMk/>
          <pc:sldMk cId="2954223918" sldId="333"/>
        </pc:sldMkLst>
        <pc:spChg chg="mod">
          <ac:chgData name="Johan ZG" userId="022a094855ee094d" providerId="LiveId" clId="{3DF181CA-1E0E-4166-BD7D-6ABEF4145826}" dt="2024-04-23T03:04:07.652" v="838" actId="20577"/>
          <ac:spMkLst>
            <pc:docMk/>
            <pc:sldMk cId="2954223918" sldId="333"/>
            <ac:spMk id="2" creationId="{B3CCCFC2-8495-0760-E796-9C5954B7FD05}"/>
          </ac:spMkLst>
        </pc:spChg>
        <pc:picChg chg="add mod">
          <ac:chgData name="Johan ZG" userId="022a094855ee094d" providerId="LiveId" clId="{3DF181CA-1E0E-4166-BD7D-6ABEF4145826}" dt="2024-04-23T03:04:32.562" v="844" actId="1076"/>
          <ac:picMkLst>
            <pc:docMk/>
            <pc:sldMk cId="2954223918" sldId="333"/>
            <ac:picMk id="6" creationId="{85FCEDB0-4170-705D-AC0E-6C6A72ACBE5B}"/>
          </ac:picMkLst>
        </pc:picChg>
        <pc:picChg chg="del">
          <ac:chgData name="Johan ZG" userId="022a094855ee094d" providerId="LiveId" clId="{3DF181CA-1E0E-4166-BD7D-6ABEF4145826}" dt="2024-04-23T03:04:16.243" v="839" actId="478"/>
          <ac:picMkLst>
            <pc:docMk/>
            <pc:sldMk cId="2954223918" sldId="333"/>
            <ac:picMk id="7" creationId="{2D9A9ABE-872D-AA65-7EA8-07D4E71042FB}"/>
          </ac:picMkLst>
        </pc:picChg>
        <pc:picChg chg="del">
          <ac:chgData name="Johan ZG" userId="022a094855ee094d" providerId="LiveId" clId="{3DF181CA-1E0E-4166-BD7D-6ABEF4145826}" dt="2024-04-23T03:04:16.777" v="840" actId="478"/>
          <ac:picMkLst>
            <pc:docMk/>
            <pc:sldMk cId="2954223918" sldId="333"/>
            <ac:picMk id="9" creationId="{593D548A-740F-EA9A-AC08-7E6009A287EC}"/>
          </ac:picMkLst>
        </pc:picChg>
      </pc:sldChg>
      <pc:sldChg chg="addSp delSp modSp add mod">
        <pc:chgData name="Johan ZG" userId="022a094855ee094d" providerId="LiveId" clId="{3DF181CA-1E0E-4166-BD7D-6ABEF4145826}" dt="2024-04-23T03:11:24.306" v="849" actId="1076"/>
        <pc:sldMkLst>
          <pc:docMk/>
          <pc:sldMk cId="291286860" sldId="334"/>
        </pc:sldMkLst>
        <pc:picChg chg="del">
          <ac:chgData name="Johan ZG" userId="022a094855ee094d" providerId="LiveId" clId="{3DF181CA-1E0E-4166-BD7D-6ABEF4145826}" dt="2024-04-23T03:04:38.808" v="846" actId="478"/>
          <ac:picMkLst>
            <pc:docMk/>
            <pc:sldMk cId="291286860" sldId="334"/>
            <ac:picMk id="6" creationId="{85FCEDB0-4170-705D-AC0E-6C6A72ACBE5B}"/>
          </ac:picMkLst>
        </pc:picChg>
        <pc:picChg chg="add mod">
          <ac:chgData name="Johan ZG" userId="022a094855ee094d" providerId="LiveId" clId="{3DF181CA-1E0E-4166-BD7D-6ABEF4145826}" dt="2024-04-23T03:11:24.306" v="849" actId="1076"/>
          <ac:picMkLst>
            <pc:docMk/>
            <pc:sldMk cId="291286860" sldId="334"/>
            <ac:picMk id="7" creationId="{152E8FA6-C5CB-359B-EC2E-25EB73D858B3}"/>
          </ac:picMkLst>
        </pc:picChg>
      </pc:sldChg>
    </pc:docChg>
  </pc:docChgLst>
  <pc:docChgLst>
    <pc:chgData name="Johan ZG" userId="022a094855ee094d" providerId="LiveId" clId="{08EACE2C-8D5D-4CD7-A42C-723C385CCCEE}"/>
    <pc:docChg chg="undo custSel addSld delSld modSld sldOrd">
      <pc:chgData name="Johan ZG" userId="022a094855ee094d" providerId="LiveId" clId="{08EACE2C-8D5D-4CD7-A42C-723C385CCCEE}" dt="2024-05-15T23:40:42.558" v="1004" actId="20577"/>
      <pc:docMkLst>
        <pc:docMk/>
      </pc:docMkLst>
      <pc:sldChg chg="modSp mod">
        <pc:chgData name="Johan ZG" userId="022a094855ee094d" providerId="LiveId" clId="{08EACE2C-8D5D-4CD7-A42C-723C385CCCEE}" dt="2024-05-15T22:15:02.923" v="343" actId="122"/>
        <pc:sldMkLst>
          <pc:docMk/>
          <pc:sldMk cId="652362320" sldId="300"/>
        </pc:sldMkLst>
        <pc:spChg chg="mod">
          <ac:chgData name="Johan ZG" userId="022a094855ee094d" providerId="LiveId" clId="{08EACE2C-8D5D-4CD7-A42C-723C385CCCEE}" dt="2024-05-15T22:15:02.923" v="343" actId="122"/>
          <ac:spMkLst>
            <pc:docMk/>
            <pc:sldMk cId="652362320" sldId="300"/>
            <ac:spMk id="4" creationId="{EF8784D1-B99B-AD2F-4C83-860449BFF963}"/>
          </ac:spMkLst>
        </pc:spChg>
      </pc:sldChg>
      <pc:sldChg chg="addSp delSp modSp mod">
        <pc:chgData name="Johan ZG" userId="022a094855ee094d" providerId="LiveId" clId="{08EACE2C-8D5D-4CD7-A42C-723C385CCCEE}" dt="2024-05-15T16:33:27.737" v="60" actId="1076"/>
        <pc:sldMkLst>
          <pc:docMk/>
          <pc:sldMk cId="462922859" sldId="318"/>
        </pc:sldMkLst>
        <pc:spChg chg="mod">
          <ac:chgData name="Johan ZG" userId="022a094855ee094d" providerId="LiveId" clId="{08EACE2C-8D5D-4CD7-A42C-723C385CCCEE}" dt="2024-05-15T16:33:16.273" v="58" actId="5793"/>
          <ac:spMkLst>
            <pc:docMk/>
            <pc:sldMk cId="462922859" sldId="318"/>
            <ac:spMk id="7" creationId="{FAC9888F-3371-1E9A-CEFB-5D79602E143D}"/>
          </ac:spMkLst>
        </pc:spChg>
        <pc:spChg chg="del">
          <ac:chgData name="Johan ZG" userId="022a094855ee094d" providerId="LiveId" clId="{08EACE2C-8D5D-4CD7-A42C-723C385CCCEE}" dt="2024-05-15T16:30:07.834" v="15" actId="478"/>
          <ac:spMkLst>
            <pc:docMk/>
            <pc:sldMk cId="462922859" sldId="318"/>
            <ac:spMk id="14" creationId="{D3F242DC-FBCE-0ED2-508E-474B2584108A}"/>
          </ac:spMkLst>
        </pc:spChg>
        <pc:spChg chg="del">
          <ac:chgData name="Johan ZG" userId="022a094855ee094d" providerId="LiveId" clId="{08EACE2C-8D5D-4CD7-A42C-723C385CCCEE}" dt="2024-05-15T16:30:05.112" v="14" actId="478"/>
          <ac:spMkLst>
            <pc:docMk/>
            <pc:sldMk cId="462922859" sldId="318"/>
            <ac:spMk id="15" creationId="{5FB239DA-1D10-CBA1-61B5-25283B533D15}"/>
          </ac:spMkLst>
        </pc:spChg>
        <pc:picChg chg="del">
          <ac:chgData name="Johan ZG" userId="022a094855ee094d" providerId="LiveId" clId="{08EACE2C-8D5D-4CD7-A42C-723C385CCCEE}" dt="2024-05-15T16:29:52.530" v="10" actId="478"/>
          <ac:picMkLst>
            <pc:docMk/>
            <pc:sldMk cId="462922859" sldId="318"/>
            <ac:picMk id="6" creationId="{6578F73C-69BB-A90F-2D82-E92EA26B3093}"/>
          </ac:picMkLst>
        </pc:picChg>
        <pc:picChg chg="add mod">
          <ac:chgData name="Johan ZG" userId="022a094855ee094d" providerId="LiveId" clId="{08EACE2C-8D5D-4CD7-A42C-723C385CCCEE}" dt="2024-05-15T16:33:27.737" v="60" actId="1076"/>
          <ac:picMkLst>
            <pc:docMk/>
            <pc:sldMk cId="462922859" sldId="318"/>
            <ac:picMk id="8" creationId="{FC4C4DCF-F613-1216-6DE4-935A87F46F93}"/>
          </ac:picMkLst>
        </pc:picChg>
        <pc:picChg chg="del">
          <ac:chgData name="Johan ZG" userId="022a094855ee094d" providerId="LiveId" clId="{08EACE2C-8D5D-4CD7-A42C-723C385CCCEE}" dt="2024-05-15T16:30:00.444" v="12" actId="478"/>
          <ac:picMkLst>
            <pc:docMk/>
            <pc:sldMk cId="462922859" sldId="318"/>
            <ac:picMk id="9" creationId="{C95A24D5-2427-6863-30FC-AE4CB1506BE9}"/>
          </ac:picMkLst>
        </pc:picChg>
        <pc:picChg chg="del">
          <ac:chgData name="Johan ZG" userId="022a094855ee094d" providerId="LiveId" clId="{08EACE2C-8D5D-4CD7-A42C-723C385CCCEE}" dt="2024-05-15T16:30:02.251" v="13" actId="478"/>
          <ac:picMkLst>
            <pc:docMk/>
            <pc:sldMk cId="462922859" sldId="318"/>
            <ac:picMk id="10" creationId="{68BD8EF4-FBA5-46F5-44EA-04C3C1BDEEC5}"/>
          </ac:picMkLst>
        </pc:picChg>
        <pc:picChg chg="del">
          <ac:chgData name="Johan ZG" userId="022a094855ee094d" providerId="LiveId" clId="{08EACE2C-8D5D-4CD7-A42C-723C385CCCEE}" dt="2024-05-15T16:29:52.530" v="10" actId="478"/>
          <ac:picMkLst>
            <pc:docMk/>
            <pc:sldMk cId="462922859" sldId="318"/>
            <ac:picMk id="11" creationId="{2AFB5F2A-EE26-F66B-D791-A6E82C24107C}"/>
          </ac:picMkLst>
        </pc:picChg>
        <pc:picChg chg="del">
          <ac:chgData name="Johan ZG" userId="022a094855ee094d" providerId="LiveId" clId="{08EACE2C-8D5D-4CD7-A42C-723C385CCCEE}" dt="2024-05-15T16:30:00.444" v="12" actId="478"/>
          <ac:picMkLst>
            <pc:docMk/>
            <pc:sldMk cId="462922859" sldId="318"/>
            <ac:picMk id="12" creationId="{814D660E-0083-27B9-2BA3-B2181832FAB7}"/>
          </ac:picMkLst>
        </pc:picChg>
        <pc:picChg chg="del">
          <ac:chgData name="Johan ZG" userId="022a094855ee094d" providerId="LiveId" clId="{08EACE2C-8D5D-4CD7-A42C-723C385CCCEE}" dt="2024-05-15T16:29:55.291" v="11" actId="478"/>
          <ac:picMkLst>
            <pc:docMk/>
            <pc:sldMk cId="462922859" sldId="318"/>
            <ac:picMk id="13" creationId="{B5EBD0D9-8884-BBB9-081D-C1F65CE341AB}"/>
          </ac:picMkLst>
        </pc:picChg>
      </pc:sldChg>
      <pc:sldChg chg="addSp delSp modSp del mod">
        <pc:chgData name="Johan ZG" userId="022a094855ee094d" providerId="LiveId" clId="{08EACE2C-8D5D-4CD7-A42C-723C385CCCEE}" dt="2024-05-15T22:28:38.507" v="424" actId="2696"/>
        <pc:sldMkLst>
          <pc:docMk/>
          <pc:sldMk cId="2251540501" sldId="319"/>
        </pc:sldMkLst>
        <pc:spChg chg="add mod">
          <ac:chgData name="Johan ZG" userId="022a094855ee094d" providerId="LiveId" clId="{08EACE2C-8D5D-4CD7-A42C-723C385CCCEE}" dt="2024-05-15T16:59:08.176" v="321" actId="20577"/>
          <ac:spMkLst>
            <pc:docMk/>
            <pc:sldMk cId="2251540501" sldId="319"/>
            <ac:spMk id="6" creationId="{67EE292E-21EE-DCEA-D9E6-9F7C87760FE1}"/>
          </ac:spMkLst>
        </pc:spChg>
        <pc:spChg chg="mod">
          <ac:chgData name="Johan ZG" userId="022a094855ee094d" providerId="LiveId" clId="{08EACE2C-8D5D-4CD7-A42C-723C385CCCEE}" dt="2024-05-15T16:50:10.846" v="229" actId="14100"/>
          <ac:spMkLst>
            <pc:docMk/>
            <pc:sldMk cId="2251540501" sldId="319"/>
            <ac:spMk id="7" creationId="{FAC9888F-3371-1E9A-CEFB-5D79602E143D}"/>
          </ac:spMkLst>
        </pc:spChg>
        <pc:picChg chg="del">
          <ac:chgData name="Johan ZG" userId="022a094855ee094d" providerId="LiveId" clId="{08EACE2C-8D5D-4CD7-A42C-723C385CCCEE}" dt="2024-05-15T16:50:43.516" v="246" actId="478"/>
          <ac:picMkLst>
            <pc:docMk/>
            <pc:sldMk cId="2251540501" sldId="319"/>
            <ac:picMk id="3" creationId="{0E1C1370-1BCF-8AF7-B1A0-9E26944864E6}"/>
          </ac:picMkLst>
        </pc:picChg>
        <pc:picChg chg="mod">
          <ac:chgData name="Johan ZG" userId="022a094855ee094d" providerId="LiveId" clId="{08EACE2C-8D5D-4CD7-A42C-723C385CCCEE}" dt="2024-05-15T16:50:46.329" v="247" actId="1076"/>
          <ac:picMkLst>
            <pc:docMk/>
            <pc:sldMk cId="2251540501" sldId="319"/>
            <ac:picMk id="4" creationId="{A759BDC9-A3E7-91A0-2B3F-29C7E176AB5B}"/>
          </ac:picMkLst>
        </pc:picChg>
        <pc:picChg chg="del">
          <ac:chgData name="Johan ZG" userId="022a094855ee094d" providerId="LiveId" clId="{08EACE2C-8D5D-4CD7-A42C-723C385CCCEE}" dt="2024-05-15T16:50:41.004" v="245" actId="478"/>
          <ac:picMkLst>
            <pc:docMk/>
            <pc:sldMk cId="2251540501" sldId="319"/>
            <ac:picMk id="5" creationId="{06266880-C6EF-84F4-FFBB-F93F659355AF}"/>
          </ac:picMkLst>
        </pc:picChg>
        <pc:picChg chg="mod">
          <ac:chgData name="Johan ZG" userId="022a094855ee094d" providerId="LiveId" clId="{08EACE2C-8D5D-4CD7-A42C-723C385CCCEE}" dt="2024-05-15T16:50:49.386" v="248" actId="1076"/>
          <ac:picMkLst>
            <pc:docMk/>
            <pc:sldMk cId="2251540501" sldId="319"/>
            <ac:picMk id="1026" creationId="{CCA3247A-3305-B104-AA37-4347E756E73D}"/>
          </ac:picMkLst>
        </pc:picChg>
      </pc:sldChg>
      <pc:sldChg chg="del">
        <pc:chgData name="Johan ZG" userId="022a094855ee094d" providerId="LiveId" clId="{08EACE2C-8D5D-4CD7-A42C-723C385CCCEE}" dt="2024-05-15T16:44:15.402" v="200" actId="47"/>
        <pc:sldMkLst>
          <pc:docMk/>
          <pc:sldMk cId="4013445770" sldId="324"/>
        </pc:sldMkLst>
      </pc:sldChg>
      <pc:sldChg chg="modSp del mod">
        <pc:chgData name="Johan ZG" userId="022a094855ee094d" providerId="LiveId" clId="{08EACE2C-8D5D-4CD7-A42C-723C385CCCEE}" dt="2024-05-15T23:29:07.973" v="965" actId="47"/>
        <pc:sldMkLst>
          <pc:docMk/>
          <pc:sldMk cId="3232092214" sldId="325"/>
        </pc:sldMkLst>
        <pc:spChg chg="mod">
          <ac:chgData name="Johan ZG" userId="022a094855ee094d" providerId="LiveId" clId="{08EACE2C-8D5D-4CD7-A42C-723C385CCCEE}" dt="2024-05-15T16:59:33.876" v="324" actId="20577"/>
          <ac:spMkLst>
            <pc:docMk/>
            <pc:sldMk cId="3232092214" sldId="325"/>
            <ac:spMk id="2" creationId="{B3CCCFC2-8495-0760-E796-9C5954B7FD05}"/>
          </ac:spMkLst>
        </pc:spChg>
      </pc:sldChg>
      <pc:sldChg chg="del">
        <pc:chgData name="Johan ZG" userId="022a094855ee094d" providerId="LiveId" clId="{08EACE2C-8D5D-4CD7-A42C-723C385CCCEE}" dt="2024-05-15T23:29:08.867" v="966" actId="47"/>
        <pc:sldMkLst>
          <pc:docMk/>
          <pc:sldMk cId="3861662465" sldId="327"/>
        </pc:sldMkLst>
      </pc:sldChg>
      <pc:sldChg chg="del">
        <pc:chgData name="Johan ZG" userId="022a094855ee094d" providerId="LiveId" clId="{08EACE2C-8D5D-4CD7-A42C-723C385CCCEE}" dt="2024-05-15T23:29:09.207" v="967" actId="47"/>
        <pc:sldMkLst>
          <pc:docMk/>
          <pc:sldMk cId="694252236" sldId="328"/>
        </pc:sldMkLst>
      </pc:sldChg>
      <pc:sldChg chg="del">
        <pc:chgData name="Johan ZG" userId="022a094855ee094d" providerId="LiveId" clId="{08EACE2C-8D5D-4CD7-A42C-723C385CCCEE}" dt="2024-05-15T16:44:16.789" v="201" actId="47"/>
        <pc:sldMkLst>
          <pc:docMk/>
          <pc:sldMk cId="1130274908" sldId="329"/>
        </pc:sldMkLst>
      </pc:sldChg>
      <pc:sldChg chg="del">
        <pc:chgData name="Johan ZG" userId="022a094855ee094d" providerId="LiveId" clId="{08EACE2C-8D5D-4CD7-A42C-723C385CCCEE}" dt="2024-05-15T23:29:11.748" v="971" actId="47"/>
        <pc:sldMkLst>
          <pc:docMk/>
          <pc:sldMk cId="2236321119" sldId="330"/>
        </pc:sldMkLst>
      </pc:sldChg>
      <pc:sldChg chg="del">
        <pc:chgData name="Johan ZG" userId="022a094855ee094d" providerId="LiveId" clId="{08EACE2C-8D5D-4CD7-A42C-723C385CCCEE}" dt="2024-05-15T23:29:09.763" v="968" actId="47"/>
        <pc:sldMkLst>
          <pc:docMk/>
          <pc:sldMk cId="2517611045" sldId="331"/>
        </pc:sldMkLst>
      </pc:sldChg>
      <pc:sldChg chg="add del">
        <pc:chgData name="Johan ZG" userId="022a094855ee094d" providerId="LiveId" clId="{08EACE2C-8D5D-4CD7-A42C-723C385CCCEE}" dt="2024-05-15T16:44:31.741" v="221" actId="47"/>
        <pc:sldMkLst>
          <pc:docMk/>
          <pc:sldMk cId="3327072176" sldId="332"/>
        </pc:sldMkLst>
      </pc:sldChg>
      <pc:sldChg chg="del">
        <pc:chgData name="Johan ZG" userId="022a094855ee094d" providerId="LiveId" clId="{08EACE2C-8D5D-4CD7-A42C-723C385CCCEE}" dt="2024-05-15T23:29:10.092" v="969" actId="47"/>
        <pc:sldMkLst>
          <pc:docMk/>
          <pc:sldMk cId="2954223918" sldId="333"/>
        </pc:sldMkLst>
      </pc:sldChg>
      <pc:sldChg chg="del">
        <pc:chgData name="Johan ZG" userId="022a094855ee094d" providerId="LiveId" clId="{08EACE2C-8D5D-4CD7-A42C-723C385CCCEE}" dt="2024-05-15T23:29:11.542" v="970" actId="47"/>
        <pc:sldMkLst>
          <pc:docMk/>
          <pc:sldMk cId="291286860" sldId="334"/>
        </pc:sldMkLst>
      </pc:sldChg>
      <pc:sldChg chg="del">
        <pc:chgData name="Johan ZG" userId="022a094855ee094d" providerId="LiveId" clId="{08EACE2C-8D5D-4CD7-A42C-723C385CCCEE}" dt="2024-05-15T23:29:11.932" v="972" actId="47"/>
        <pc:sldMkLst>
          <pc:docMk/>
          <pc:sldMk cId="3555173752" sldId="335"/>
        </pc:sldMkLst>
      </pc:sldChg>
      <pc:sldChg chg="del">
        <pc:chgData name="Johan ZG" userId="022a094855ee094d" providerId="LiveId" clId="{08EACE2C-8D5D-4CD7-A42C-723C385CCCEE}" dt="2024-05-15T23:29:12.139" v="973" actId="47"/>
        <pc:sldMkLst>
          <pc:docMk/>
          <pc:sldMk cId="804422643" sldId="336"/>
        </pc:sldMkLst>
      </pc:sldChg>
      <pc:sldChg chg="del">
        <pc:chgData name="Johan ZG" userId="022a094855ee094d" providerId="LiveId" clId="{08EACE2C-8D5D-4CD7-A42C-723C385CCCEE}" dt="2024-05-15T23:29:12.331" v="974" actId="47"/>
        <pc:sldMkLst>
          <pc:docMk/>
          <pc:sldMk cId="3085349839" sldId="337"/>
        </pc:sldMkLst>
      </pc:sldChg>
      <pc:sldChg chg="del">
        <pc:chgData name="Johan ZG" userId="022a094855ee094d" providerId="LiveId" clId="{08EACE2C-8D5D-4CD7-A42C-723C385CCCEE}" dt="2024-05-15T23:29:12.523" v="975" actId="47"/>
        <pc:sldMkLst>
          <pc:docMk/>
          <pc:sldMk cId="1633034188" sldId="338"/>
        </pc:sldMkLst>
      </pc:sldChg>
      <pc:sldChg chg="addSp delSp modSp add del mod">
        <pc:chgData name="Johan ZG" userId="022a094855ee094d" providerId="LiveId" clId="{08EACE2C-8D5D-4CD7-A42C-723C385CCCEE}" dt="2024-05-15T23:29:38.842" v="998" actId="14100"/>
        <pc:sldMkLst>
          <pc:docMk/>
          <pc:sldMk cId="2421985705" sldId="339"/>
        </pc:sldMkLst>
        <pc:spChg chg="add mod">
          <ac:chgData name="Johan ZG" userId="022a094855ee094d" providerId="LiveId" clId="{08EACE2C-8D5D-4CD7-A42C-723C385CCCEE}" dt="2024-05-15T23:29:38.842" v="998" actId="14100"/>
          <ac:spMkLst>
            <pc:docMk/>
            <pc:sldMk cId="2421985705" sldId="339"/>
            <ac:spMk id="2" creationId="{0B693B41-08E7-38D3-0815-1F862BF11001}"/>
          </ac:spMkLst>
        </pc:spChg>
        <pc:spChg chg="del mod">
          <ac:chgData name="Johan ZG" userId="022a094855ee094d" providerId="LiveId" clId="{08EACE2C-8D5D-4CD7-A42C-723C385CCCEE}" dt="2024-05-15T23:29:21.905" v="981" actId="478"/>
          <ac:spMkLst>
            <pc:docMk/>
            <pc:sldMk cId="2421985705" sldId="339"/>
            <ac:spMk id="8" creationId="{9FB69659-EC3E-38CF-2EE4-7253264353A1}"/>
          </ac:spMkLst>
        </pc:spChg>
        <pc:picChg chg="del">
          <ac:chgData name="Johan ZG" userId="022a094855ee094d" providerId="LiveId" clId="{08EACE2C-8D5D-4CD7-A42C-723C385CCCEE}" dt="2024-05-15T23:29:20.257" v="979" actId="478"/>
          <ac:picMkLst>
            <pc:docMk/>
            <pc:sldMk cId="2421985705" sldId="339"/>
            <ac:picMk id="5" creationId="{8C556BC7-C8B0-14F5-A354-B1EF52690A87}"/>
          </ac:picMkLst>
        </pc:picChg>
        <pc:picChg chg="del">
          <ac:chgData name="Johan ZG" userId="022a094855ee094d" providerId="LiveId" clId="{08EACE2C-8D5D-4CD7-A42C-723C385CCCEE}" dt="2024-05-15T23:29:19.730" v="978" actId="478"/>
          <ac:picMkLst>
            <pc:docMk/>
            <pc:sldMk cId="2421985705" sldId="339"/>
            <ac:picMk id="6" creationId="{A04071F6-85B4-2626-9986-B6FB572E7A22}"/>
          </ac:picMkLst>
        </pc:picChg>
      </pc:sldChg>
      <pc:sldChg chg="delSp modSp add mod">
        <pc:chgData name="Johan ZG" userId="022a094855ee094d" providerId="LiveId" clId="{08EACE2C-8D5D-4CD7-A42C-723C385CCCEE}" dt="2024-05-15T22:18:35.585" v="387" actId="20577"/>
        <pc:sldMkLst>
          <pc:docMk/>
          <pc:sldMk cId="680782579" sldId="340"/>
        </pc:sldMkLst>
        <pc:spChg chg="mod">
          <ac:chgData name="Johan ZG" userId="022a094855ee094d" providerId="LiveId" clId="{08EACE2C-8D5D-4CD7-A42C-723C385CCCEE}" dt="2024-05-15T16:35:19.570" v="75" actId="20577"/>
          <ac:spMkLst>
            <pc:docMk/>
            <pc:sldMk cId="680782579" sldId="340"/>
            <ac:spMk id="2" creationId="{B3CCCFC2-8495-0760-E796-9C5954B7FD05}"/>
          </ac:spMkLst>
        </pc:spChg>
        <pc:spChg chg="mod">
          <ac:chgData name="Johan ZG" userId="022a094855ee094d" providerId="LiveId" clId="{08EACE2C-8D5D-4CD7-A42C-723C385CCCEE}" dt="2024-05-15T22:18:35.585" v="387" actId="20577"/>
          <ac:spMkLst>
            <pc:docMk/>
            <pc:sldMk cId="680782579" sldId="340"/>
            <ac:spMk id="7" creationId="{FAC9888F-3371-1E9A-CEFB-5D79602E143D}"/>
          </ac:spMkLst>
        </pc:spChg>
        <pc:picChg chg="del">
          <ac:chgData name="Johan ZG" userId="022a094855ee094d" providerId="LiveId" clId="{08EACE2C-8D5D-4CD7-A42C-723C385CCCEE}" dt="2024-05-15T16:35:42.372" v="80" actId="478"/>
          <ac:picMkLst>
            <pc:docMk/>
            <pc:sldMk cId="680782579" sldId="340"/>
            <ac:picMk id="8" creationId="{FC4C4DCF-F613-1216-6DE4-935A87F46F93}"/>
          </ac:picMkLst>
        </pc:picChg>
      </pc:sldChg>
      <pc:sldChg chg="addSp delSp modSp add mod ord">
        <pc:chgData name="Johan ZG" userId="022a094855ee094d" providerId="LiveId" clId="{08EACE2C-8D5D-4CD7-A42C-723C385CCCEE}" dt="2024-05-15T23:40:35.371" v="1002" actId="20577"/>
        <pc:sldMkLst>
          <pc:docMk/>
          <pc:sldMk cId="3305120002" sldId="341"/>
        </pc:sldMkLst>
        <pc:spChg chg="mod">
          <ac:chgData name="Johan ZG" userId="022a094855ee094d" providerId="LiveId" clId="{08EACE2C-8D5D-4CD7-A42C-723C385CCCEE}" dt="2024-05-15T23:40:35.371" v="1002" actId="20577"/>
          <ac:spMkLst>
            <pc:docMk/>
            <pc:sldMk cId="3305120002" sldId="341"/>
            <ac:spMk id="2" creationId="{B3CCCFC2-8495-0760-E796-9C5954B7FD05}"/>
          </ac:spMkLst>
        </pc:spChg>
        <pc:spChg chg="mod">
          <ac:chgData name="Johan ZG" userId="022a094855ee094d" providerId="LiveId" clId="{08EACE2C-8D5D-4CD7-A42C-723C385CCCEE}" dt="2024-05-15T22:53:08.570" v="681" actId="20577"/>
          <ac:spMkLst>
            <pc:docMk/>
            <pc:sldMk cId="3305120002" sldId="341"/>
            <ac:spMk id="7" creationId="{FAC9888F-3371-1E9A-CEFB-5D79602E143D}"/>
          </ac:spMkLst>
        </pc:spChg>
        <pc:picChg chg="add del mod">
          <ac:chgData name="Johan ZG" userId="022a094855ee094d" providerId="LiveId" clId="{08EACE2C-8D5D-4CD7-A42C-723C385CCCEE}" dt="2024-05-15T22:50:30.797" v="628" actId="478"/>
          <ac:picMkLst>
            <pc:docMk/>
            <pc:sldMk cId="3305120002" sldId="341"/>
            <ac:picMk id="3" creationId="{4E504C34-6CD6-B6FA-A01D-659C41E2AA24}"/>
          </ac:picMkLst>
        </pc:picChg>
        <pc:picChg chg="mod">
          <ac:chgData name="Johan ZG" userId="022a094855ee094d" providerId="LiveId" clId="{08EACE2C-8D5D-4CD7-A42C-723C385CCCEE}" dt="2024-05-15T22:52:35.652" v="678" actId="1076"/>
          <ac:picMkLst>
            <pc:docMk/>
            <pc:sldMk cId="3305120002" sldId="341"/>
            <ac:picMk id="4" creationId="{6D183E4F-3A13-D2C1-F134-81AF0AC4BA61}"/>
          </ac:picMkLst>
        </pc:picChg>
        <pc:picChg chg="mod">
          <ac:chgData name="Johan ZG" userId="022a094855ee094d" providerId="LiveId" clId="{08EACE2C-8D5D-4CD7-A42C-723C385CCCEE}" dt="2024-05-15T22:52:36.867" v="679" actId="1076"/>
          <ac:picMkLst>
            <pc:docMk/>
            <pc:sldMk cId="3305120002" sldId="341"/>
            <ac:picMk id="5" creationId="{51CB75CC-7B08-4AE5-8EE7-CEFB193EC25A}"/>
          </ac:picMkLst>
        </pc:picChg>
        <pc:picChg chg="add del mod">
          <ac:chgData name="Johan ZG" userId="022a094855ee094d" providerId="LiveId" clId="{08EACE2C-8D5D-4CD7-A42C-723C385CCCEE}" dt="2024-05-15T22:50:55.047" v="636" actId="478"/>
          <ac:picMkLst>
            <pc:docMk/>
            <pc:sldMk cId="3305120002" sldId="341"/>
            <ac:picMk id="6" creationId="{D42CF305-A822-5BE1-46C1-1B11A5F070FE}"/>
          </ac:picMkLst>
        </pc:picChg>
        <pc:picChg chg="add mod">
          <ac:chgData name="Johan ZG" userId="022a094855ee094d" providerId="LiveId" clId="{08EACE2C-8D5D-4CD7-A42C-723C385CCCEE}" dt="2024-05-15T22:58:27.052" v="749" actId="1076"/>
          <ac:picMkLst>
            <pc:docMk/>
            <pc:sldMk cId="3305120002" sldId="341"/>
            <ac:picMk id="8" creationId="{4B2F3A28-9611-966F-B2D5-E65011FE21E9}"/>
          </ac:picMkLst>
        </pc:picChg>
        <pc:picChg chg="add del mod">
          <ac:chgData name="Johan ZG" userId="022a094855ee094d" providerId="LiveId" clId="{08EACE2C-8D5D-4CD7-A42C-723C385CCCEE}" dt="2024-05-15T22:50:54.435" v="635" actId="478"/>
          <ac:picMkLst>
            <pc:docMk/>
            <pc:sldMk cId="3305120002" sldId="341"/>
            <ac:picMk id="6146" creationId="{8704C7EA-259F-B6A8-F5D6-634CE61CE085}"/>
          </ac:picMkLst>
        </pc:picChg>
        <pc:picChg chg="add del mod">
          <ac:chgData name="Johan ZG" userId="022a094855ee094d" providerId="LiveId" clId="{08EACE2C-8D5D-4CD7-A42C-723C385CCCEE}" dt="2024-05-15T22:53:11.381" v="682" actId="478"/>
          <ac:picMkLst>
            <pc:docMk/>
            <pc:sldMk cId="3305120002" sldId="341"/>
            <ac:picMk id="6148" creationId="{52667AD1-C976-141C-F3D1-08E1E7D72925}"/>
          </ac:picMkLst>
        </pc:picChg>
        <pc:picChg chg="add del mod">
          <ac:chgData name="Johan ZG" userId="022a094855ee094d" providerId="LiveId" clId="{08EACE2C-8D5D-4CD7-A42C-723C385CCCEE}" dt="2024-05-15T22:53:13.316" v="684" actId="478"/>
          <ac:picMkLst>
            <pc:docMk/>
            <pc:sldMk cId="3305120002" sldId="341"/>
            <ac:picMk id="6150" creationId="{7B8FE7CA-0C6D-DA17-94F5-66592C74DF02}"/>
          </ac:picMkLst>
        </pc:picChg>
        <pc:picChg chg="add del mod">
          <ac:chgData name="Johan ZG" userId="022a094855ee094d" providerId="LiveId" clId="{08EACE2C-8D5D-4CD7-A42C-723C385CCCEE}" dt="2024-05-15T22:53:12.062" v="683" actId="478"/>
          <ac:picMkLst>
            <pc:docMk/>
            <pc:sldMk cId="3305120002" sldId="341"/>
            <ac:picMk id="6152" creationId="{5C7D9E98-C031-E1EA-6B43-F2D3A441634E}"/>
          </ac:picMkLst>
        </pc:picChg>
        <pc:picChg chg="add mod">
          <ac:chgData name="Johan ZG" userId="022a094855ee094d" providerId="LiveId" clId="{08EACE2C-8D5D-4CD7-A42C-723C385CCCEE}" dt="2024-05-15T22:58:28.364" v="750" actId="1076"/>
          <ac:picMkLst>
            <pc:docMk/>
            <pc:sldMk cId="3305120002" sldId="341"/>
            <ac:picMk id="6154" creationId="{2827E42A-0E43-28B6-01BA-D8758AE3C940}"/>
          </ac:picMkLst>
        </pc:picChg>
        <pc:picChg chg="add mod">
          <ac:chgData name="Johan ZG" userId="022a094855ee094d" providerId="LiveId" clId="{08EACE2C-8D5D-4CD7-A42C-723C385CCCEE}" dt="2024-05-15T22:58:29.323" v="751" actId="1076"/>
          <ac:picMkLst>
            <pc:docMk/>
            <pc:sldMk cId="3305120002" sldId="341"/>
            <ac:picMk id="6156" creationId="{F777B4AC-AE70-8B72-5CC6-6A1FC07AF0DD}"/>
          </ac:picMkLst>
        </pc:picChg>
      </pc:sldChg>
      <pc:sldChg chg="addSp delSp modSp add mod ord">
        <pc:chgData name="Johan ZG" userId="022a094855ee094d" providerId="LiveId" clId="{08EACE2C-8D5D-4CD7-A42C-723C385CCCEE}" dt="2024-05-15T22:31:16.989" v="449" actId="1076"/>
        <pc:sldMkLst>
          <pc:docMk/>
          <pc:sldMk cId="4272372932" sldId="342"/>
        </pc:sldMkLst>
        <pc:spChg chg="mod">
          <ac:chgData name="Johan ZG" userId="022a094855ee094d" providerId="LiveId" clId="{08EACE2C-8D5D-4CD7-A42C-723C385CCCEE}" dt="2024-05-15T22:28:12.015" v="422" actId="20577"/>
          <ac:spMkLst>
            <pc:docMk/>
            <pc:sldMk cId="4272372932" sldId="342"/>
            <ac:spMk id="2" creationId="{B3CCCFC2-8495-0760-E796-9C5954B7FD05}"/>
          </ac:spMkLst>
        </pc:spChg>
        <pc:spChg chg="add del mod">
          <ac:chgData name="Johan ZG" userId="022a094855ee094d" providerId="LiveId" clId="{08EACE2C-8D5D-4CD7-A42C-723C385CCCEE}" dt="2024-05-15T22:27:36.958" v="417" actId="1076"/>
          <ac:spMkLst>
            <pc:docMk/>
            <pc:sldMk cId="4272372932" sldId="342"/>
            <ac:spMk id="6" creationId="{67EE292E-21EE-DCEA-D9E6-9F7C87760FE1}"/>
          </ac:spMkLst>
        </pc:spChg>
        <pc:spChg chg="mod">
          <ac:chgData name="Johan ZG" userId="022a094855ee094d" providerId="LiveId" clId="{08EACE2C-8D5D-4CD7-A42C-723C385CCCEE}" dt="2024-05-15T22:28:17.983" v="423"/>
          <ac:spMkLst>
            <pc:docMk/>
            <pc:sldMk cId="4272372932" sldId="342"/>
            <ac:spMk id="7" creationId="{FAC9888F-3371-1E9A-CEFB-5D79602E143D}"/>
          </ac:spMkLst>
        </pc:spChg>
        <pc:picChg chg="add del">
          <ac:chgData name="Johan ZG" userId="022a094855ee094d" providerId="LiveId" clId="{08EACE2C-8D5D-4CD7-A42C-723C385CCCEE}" dt="2024-05-15T22:26:37.523" v="392" actId="478"/>
          <ac:picMkLst>
            <pc:docMk/>
            <pc:sldMk cId="4272372932" sldId="342"/>
            <ac:picMk id="3" creationId="{66A5AEE3-31D7-36B7-CC28-C5D10A0D6A23}"/>
          </ac:picMkLst>
        </pc:picChg>
        <pc:picChg chg="mod">
          <ac:chgData name="Johan ZG" userId="022a094855ee094d" providerId="LiveId" clId="{08EACE2C-8D5D-4CD7-A42C-723C385CCCEE}" dt="2024-05-15T22:31:11.310" v="444" actId="1076"/>
          <ac:picMkLst>
            <pc:docMk/>
            <pc:sldMk cId="4272372932" sldId="342"/>
            <ac:picMk id="4" creationId="{A759BDC9-A3E7-91A0-2B3F-29C7E176AB5B}"/>
          </ac:picMkLst>
        </pc:picChg>
        <pc:picChg chg="add mod">
          <ac:chgData name="Johan ZG" userId="022a094855ee094d" providerId="LiveId" clId="{08EACE2C-8D5D-4CD7-A42C-723C385CCCEE}" dt="2024-05-15T22:31:13.798" v="446" actId="1076"/>
          <ac:picMkLst>
            <pc:docMk/>
            <pc:sldMk cId="4272372932" sldId="342"/>
            <ac:picMk id="5" creationId="{065C08E3-93DE-D58A-2733-9934B92BE14F}"/>
          </ac:picMkLst>
        </pc:picChg>
        <pc:picChg chg="add mod">
          <ac:chgData name="Johan ZG" userId="022a094855ee094d" providerId="LiveId" clId="{08EACE2C-8D5D-4CD7-A42C-723C385CCCEE}" dt="2024-05-15T22:31:16.989" v="449" actId="1076"/>
          <ac:picMkLst>
            <pc:docMk/>
            <pc:sldMk cId="4272372932" sldId="342"/>
            <ac:picMk id="8" creationId="{DE0BB4BE-2AFF-9115-5D13-FEE819A9E546}"/>
          </ac:picMkLst>
        </pc:picChg>
        <pc:picChg chg="del">
          <ac:chgData name="Johan ZG" userId="022a094855ee094d" providerId="LiveId" clId="{08EACE2C-8D5D-4CD7-A42C-723C385CCCEE}" dt="2024-05-15T22:26:37.523" v="392" actId="478"/>
          <ac:picMkLst>
            <pc:docMk/>
            <pc:sldMk cId="4272372932" sldId="342"/>
            <ac:picMk id="1026" creationId="{CCA3247A-3305-B104-AA37-4347E756E73D}"/>
          </ac:picMkLst>
        </pc:picChg>
        <pc:picChg chg="add mod">
          <ac:chgData name="Johan ZG" userId="022a094855ee094d" providerId="LiveId" clId="{08EACE2C-8D5D-4CD7-A42C-723C385CCCEE}" dt="2024-05-15T22:26:53.343" v="399" actId="1076"/>
          <ac:picMkLst>
            <pc:docMk/>
            <pc:sldMk cId="4272372932" sldId="342"/>
            <ac:picMk id="1028" creationId="{BB7686EB-CFDD-398E-CEF4-0FF7E253D075}"/>
          </ac:picMkLst>
        </pc:picChg>
        <pc:picChg chg="add">
          <ac:chgData name="Johan ZG" userId="022a094855ee094d" providerId="LiveId" clId="{08EACE2C-8D5D-4CD7-A42C-723C385CCCEE}" dt="2024-05-15T22:27:28.686" v="411"/>
          <ac:picMkLst>
            <pc:docMk/>
            <pc:sldMk cId="4272372932" sldId="342"/>
            <ac:picMk id="1030" creationId="{B047D8BA-7E9B-8595-0CE0-524446F2C8DF}"/>
          </ac:picMkLst>
        </pc:picChg>
      </pc:sldChg>
      <pc:sldChg chg="addSp delSp modSp add mod">
        <pc:chgData name="Johan ZG" userId="022a094855ee094d" providerId="LiveId" clId="{08EACE2C-8D5D-4CD7-A42C-723C385CCCEE}" dt="2024-05-15T23:04:36.759" v="848" actId="20577"/>
        <pc:sldMkLst>
          <pc:docMk/>
          <pc:sldMk cId="734006040" sldId="343"/>
        </pc:sldMkLst>
        <pc:spChg chg="mod">
          <ac:chgData name="Johan ZG" userId="022a094855ee094d" providerId="LiveId" clId="{08EACE2C-8D5D-4CD7-A42C-723C385CCCEE}" dt="2024-05-15T23:04:36.759" v="848" actId="20577"/>
          <ac:spMkLst>
            <pc:docMk/>
            <pc:sldMk cId="734006040" sldId="343"/>
            <ac:spMk id="2" creationId="{B3CCCFC2-8495-0760-E796-9C5954B7FD05}"/>
          </ac:spMkLst>
        </pc:spChg>
        <pc:spChg chg="mod">
          <ac:chgData name="Johan ZG" userId="022a094855ee094d" providerId="LiveId" clId="{08EACE2C-8D5D-4CD7-A42C-723C385CCCEE}" dt="2024-05-15T22:31:05.785" v="440" actId="14100"/>
          <ac:spMkLst>
            <pc:docMk/>
            <pc:sldMk cId="734006040" sldId="343"/>
            <ac:spMk id="6" creationId="{67EE292E-21EE-DCEA-D9E6-9F7C87760FE1}"/>
          </ac:spMkLst>
        </pc:spChg>
        <pc:spChg chg="mod">
          <ac:chgData name="Johan ZG" userId="022a094855ee094d" providerId="LiveId" clId="{08EACE2C-8D5D-4CD7-A42C-723C385CCCEE}" dt="2024-05-15T23:04:31.788" v="847"/>
          <ac:spMkLst>
            <pc:docMk/>
            <pc:sldMk cId="734006040" sldId="343"/>
            <ac:spMk id="7" creationId="{FAC9888F-3371-1E9A-CEFB-5D79602E143D}"/>
          </ac:spMkLst>
        </pc:spChg>
        <pc:picChg chg="add mod">
          <ac:chgData name="Johan ZG" userId="022a094855ee094d" providerId="LiveId" clId="{08EACE2C-8D5D-4CD7-A42C-723C385CCCEE}" dt="2024-05-15T22:31:36.015" v="460" actId="1076"/>
          <ac:picMkLst>
            <pc:docMk/>
            <pc:sldMk cId="734006040" sldId="343"/>
            <ac:picMk id="3" creationId="{C4A31778-94DE-2F61-0CFC-5242E0C61F1F}"/>
          </ac:picMkLst>
        </pc:picChg>
        <pc:picChg chg="mod">
          <ac:chgData name="Johan ZG" userId="022a094855ee094d" providerId="LiveId" clId="{08EACE2C-8D5D-4CD7-A42C-723C385CCCEE}" dt="2024-05-15T22:31:33.895" v="458" actId="1076"/>
          <ac:picMkLst>
            <pc:docMk/>
            <pc:sldMk cId="734006040" sldId="343"/>
            <ac:picMk id="4" creationId="{A759BDC9-A3E7-91A0-2B3F-29C7E176AB5B}"/>
          </ac:picMkLst>
        </pc:picChg>
        <pc:picChg chg="add mod">
          <ac:chgData name="Johan ZG" userId="022a094855ee094d" providerId="LiveId" clId="{08EACE2C-8D5D-4CD7-A42C-723C385CCCEE}" dt="2024-05-15T22:31:37.454" v="461" actId="1076"/>
          <ac:picMkLst>
            <pc:docMk/>
            <pc:sldMk cId="734006040" sldId="343"/>
            <ac:picMk id="5" creationId="{DCF7B360-8EC6-9B97-B89B-807BE1E42B79}"/>
          </ac:picMkLst>
        </pc:picChg>
        <pc:picChg chg="del">
          <ac:chgData name="Johan ZG" userId="022a094855ee094d" providerId="LiveId" clId="{08EACE2C-8D5D-4CD7-A42C-723C385CCCEE}" dt="2024-05-15T22:30:29.245" v="425" actId="478"/>
          <ac:picMkLst>
            <pc:docMk/>
            <pc:sldMk cId="734006040" sldId="343"/>
            <ac:picMk id="1028" creationId="{BB7686EB-CFDD-398E-CEF4-0FF7E253D075}"/>
          </ac:picMkLst>
        </pc:picChg>
        <pc:picChg chg="add mod">
          <ac:chgData name="Johan ZG" userId="022a094855ee094d" providerId="LiveId" clId="{08EACE2C-8D5D-4CD7-A42C-723C385CCCEE}" dt="2024-05-15T22:31:07.993" v="442" actId="1076"/>
          <ac:picMkLst>
            <pc:docMk/>
            <pc:sldMk cId="734006040" sldId="343"/>
            <ac:picMk id="2050" creationId="{B059B5DA-66CE-7870-A976-D04897E4283A}"/>
          </ac:picMkLst>
        </pc:picChg>
      </pc:sldChg>
      <pc:sldChg chg="addSp delSp modSp add mod ord">
        <pc:chgData name="Johan ZG" userId="022a094855ee094d" providerId="LiveId" clId="{08EACE2C-8D5D-4CD7-A42C-723C385CCCEE}" dt="2024-05-15T22:43:50.756" v="597" actId="1076"/>
        <pc:sldMkLst>
          <pc:docMk/>
          <pc:sldMk cId="2325945183" sldId="344"/>
        </pc:sldMkLst>
        <pc:spChg chg="mod">
          <ac:chgData name="Johan ZG" userId="022a094855ee094d" providerId="LiveId" clId="{08EACE2C-8D5D-4CD7-A42C-723C385CCCEE}" dt="2024-05-15T22:32:05.843" v="473" actId="20577"/>
          <ac:spMkLst>
            <pc:docMk/>
            <pc:sldMk cId="2325945183" sldId="344"/>
            <ac:spMk id="2" creationId="{B3CCCFC2-8495-0760-E796-9C5954B7FD05}"/>
          </ac:spMkLst>
        </pc:spChg>
        <pc:spChg chg="mod">
          <ac:chgData name="Johan ZG" userId="022a094855ee094d" providerId="LiveId" clId="{08EACE2C-8D5D-4CD7-A42C-723C385CCCEE}" dt="2024-05-15T22:43:49.628" v="596" actId="1076"/>
          <ac:spMkLst>
            <pc:docMk/>
            <pc:sldMk cId="2325945183" sldId="344"/>
            <ac:spMk id="6" creationId="{67EE292E-21EE-DCEA-D9E6-9F7C87760FE1}"/>
          </ac:spMkLst>
        </pc:spChg>
        <pc:spChg chg="mod">
          <ac:chgData name="Johan ZG" userId="022a094855ee094d" providerId="LiveId" clId="{08EACE2C-8D5D-4CD7-A42C-723C385CCCEE}" dt="2024-05-15T22:32:22.224" v="476"/>
          <ac:spMkLst>
            <pc:docMk/>
            <pc:sldMk cId="2325945183" sldId="344"/>
            <ac:spMk id="7" creationId="{FAC9888F-3371-1E9A-CEFB-5D79602E143D}"/>
          </ac:spMkLst>
        </pc:spChg>
        <pc:picChg chg="mod">
          <ac:chgData name="Johan ZG" userId="022a094855ee094d" providerId="LiveId" clId="{08EACE2C-8D5D-4CD7-A42C-723C385CCCEE}" dt="2024-05-15T22:34:15.398" v="497" actId="1076"/>
          <ac:picMkLst>
            <pc:docMk/>
            <pc:sldMk cId="2325945183" sldId="344"/>
            <ac:picMk id="4" creationId="{A759BDC9-A3E7-91A0-2B3F-29C7E176AB5B}"/>
          </ac:picMkLst>
        </pc:picChg>
        <pc:picChg chg="del">
          <ac:chgData name="Johan ZG" userId="022a094855ee094d" providerId="LiveId" clId="{08EACE2C-8D5D-4CD7-A42C-723C385CCCEE}" dt="2024-05-15T22:33:26.873" v="477" actId="478"/>
          <ac:picMkLst>
            <pc:docMk/>
            <pc:sldMk cId="2325945183" sldId="344"/>
            <ac:picMk id="1028" creationId="{BB7686EB-CFDD-398E-CEF4-0FF7E253D075}"/>
          </ac:picMkLst>
        </pc:picChg>
        <pc:picChg chg="add mod">
          <ac:chgData name="Johan ZG" userId="022a094855ee094d" providerId="LiveId" clId="{08EACE2C-8D5D-4CD7-A42C-723C385CCCEE}" dt="2024-05-15T22:33:42.058" v="486" actId="688"/>
          <ac:picMkLst>
            <pc:docMk/>
            <pc:sldMk cId="2325945183" sldId="344"/>
            <ac:picMk id="3074" creationId="{ED09A16A-DE99-E8D7-941E-F8532F3F266D}"/>
          </ac:picMkLst>
        </pc:picChg>
        <pc:picChg chg="add mod">
          <ac:chgData name="Johan ZG" userId="022a094855ee094d" providerId="LiveId" clId="{08EACE2C-8D5D-4CD7-A42C-723C385CCCEE}" dt="2024-05-15T22:43:50.756" v="597" actId="1076"/>
          <ac:picMkLst>
            <pc:docMk/>
            <pc:sldMk cId="2325945183" sldId="344"/>
            <ac:picMk id="3076" creationId="{9184F539-A1C9-1DB5-5030-AC460E8C6A65}"/>
          </ac:picMkLst>
        </pc:picChg>
      </pc:sldChg>
      <pc:sldChg chg="addSp delSp modSp add mod ord">
        <pc:chgData name="Johan ZG" userId="022a094855ee094d" providerId="LiveId" clId="{08EACE2C-8D5D-4CD7-A42C-723C385CCCEE}" dt="2024-05-15T22:43:54.380" v="599" actId="1076"/>
        <pc:sldMkLst>
          <pc:docMk/>
          <pc:sldMk cId="2875432175" sldId="345"/>
        </pc:sldMkLst>
        <pc:spChg chg="mod">
          <ac:chgData name="Johan ZG" userId="022a094855ee094d" providerId="LiveId" clId="{08EACE2C-8D5D-4CD7-A42C-723C385CCCEE}" dt="2024-05-15T22:43:54.380" v="599" actId="1076"/>
          <ac:spMkLst>
            <pc:docMk/>
            <pc:sldMk cId="2875432175" sldId="345"/>
            <ac:spMk id="6" creationId="{67EE292E-21EE-DCEA-D9E6-9F7C87760FE1}"/>
          </ac:spMkLst>
        </pc:spChg>
        <pc:picChg chg="del">
          <ac:chgData name="Johan ZG" userId="022a094855ee094d" providerId="LiveId" clId="{08EACE2C-8D5D-4CD7-A42C-723C385CCCEE}" dt="2024-05-15T22:36:01.814" v="540" actId="478"/>
          <ac:picMkLst>
            <pc:docMk/>
            <pc:sldMk cId="2875432175" sldId="345"/>
            <ac:picMk id="3076" creationId="{9184F539-A1C9-1DB5-5030-AC460E8C6A65}"/>
          </ac:picMkLst>
        </pc:picChg>
        <pc:picChg chg="add mod">
          <ac:chgData name="Johan ZG" userId="022a094855ee094d" providerId="LiveId" clId="{08EACE2C-8D5D-4CD7-A42C-723C385CCCEE}" dt="2024-05-15T22:43:52.261" v="598" actId="1076"/>
          <ac:picMkLst>
            <pc:docMk/>
            <pc:sldMk cId="2875432175" sldId="345"/>
            <ac:picMk id="4098" creationId="{DF0BB4E5-E8CF-FE32-A7AC-501333DF44ED}"/>
          </ac:picMkLst>
        </pc:picChg>
      </pc:sldChg>
      <pc:sldChg chg="addSp delSp modSp add mod">
        <pc:chgData name="Johan ZG" userId="022a094855ee094d" providerId="LiveId" clId="{08EACE2C-8D5D-4CD7-A42C-723C385CCCEE}" dt="2024-05-15T22:43:45.341" v="595" actId="1076"/>
        <pc:sldMkLst>
          <pc:docMk/>
          <pc:sldMk cId="599825706" sldId="346"/>
        </pc:sldMkLst>
        <pc:spChg chg="mod">
          <ac:chgData name="Johan ZG" userId="022a094855ee094d" providerId="LiveId" clId="{08EACE2C-8D5D-4CD7-A42C-723C385CCCEE}" dt="2024-05-15T22:43:45.341" v="595" actId="1076"/>
          <ac:spMkLst>
            <pc:docMk/>
            <pc:sldMk cId="599825706" sldId="346"/>
            <ac:spMk id="6" creationId="{67EE292E-21EE-DCEA-D9E6-9F7C87760FE1}"/>
          </ac:spMkLst>
        </pc:spChg>
        <pc:picChg chg="del">
          <ac:chgData name="Johan ZG" userId="022a094855ee094d" providerId="LiveId" clId="{08EACE2C-8D5D-4CD7-A42C-723C385CCCEE}" dt="2024-05-15T22:42:58.903" v="584" actId="478"/>
          <ac:picMkLst>
            <pc:docMk/>
            <pc:sldMk cId="599825706" sldId="346"/>
            <ac:picMk id="3076" creationId="{9184F539-A1C9-1DB5-5030-AC460E8C6A65}"/>
          </ac:picMkLst>
        </pc:picChg>
        <pc:picChg chg="add del">
          <ac:chgData name="Johan ZG" userId="022a094855ee094d" providerId="LiveId" clId="{08EACE2C-8D5D-4CD7-A42C-723C385CCCEE}" dt="2024-05-15T22:42:58.903" v="584" actId="478"/>
          <ac:picMkLst>
            <pc:docMk/>
            <pc:sldMk cId="599825706" sldId="346"/>
            <ac:picMk id="5122" creationId="{626848FF-18D8-D7C5-B024-E44096D8934E}"/>
          </ac:picMkLst>
        </pc:picChg>
        <pc:picChg chg="add mod">
          <ac:chgData name="Johan ZG" userId="022a094855ee094d" providerId="LiveId" clId="{08EACE2C-8D5D-4CD7-A42C-723C385CCCEE}" dt="2024-05-15T22:43:14.332" v="591" actId="1076"/>
          <ac:picMkLst>
            <pc:docMk/>
            <pc:sldMk cId="599825706" sldId="346"/>
            <ac:picMk id="5124" creationId="{E895A7BB-2EA7-4C63-24C9-84CA7820B504}"/>
          </ac:picMkLst>
        </pc:picChg>
      </pc:sldChg>
      <pc:sldChg chg="modSp add mod ord">
        <pc:chgData name="Johan ZG" userId="022a094855ee094d" providerId="LiveId" clId="{08EACE2C-8D5D-4CD7-A42C-723C385CCCEE}" dt="2024-05-15T23:40:42.558" v="1004" actId="20577"/>
        <pc:sldMkLst>
          <pc:docMk/>
          <pc:sldMk cId="4162051880" sldId="347"/>
        </pc:sldMkLst>
        <pc:spChg chg="mod">
          <ac:chgData name="Johan ZG" userId="022a094855ee094d" providerId="LiveId" clId="{08EACE2C-8D5D-4CD7-A42C-723C385CCCEE}" dt="2024-05-15T23:40:42.558" v="1004" actId="20577"/>
          <ac:spMkLst>
            <pc:docMk/>
            <pc:sldMk cId="4162051880" sldId="347"/>
            <ac:spMk id="2" creationId="{B3CCCFC2-8495-0760-E796-9C5954B7FD05}"/>
          </ac:spMkLst>
        </pc:spChg>
        <pc:picChg chg="mod">
          <ac:chgData name="Johan ZG" userId="022a094855ee094d" providerId="LiveId" clId="{08EACE2C-8D5D-4CD7-A42C-723C385CCCEE}" dt="2024-05-15T22:52:20.971" v="670" actId="1076"/>
          <ac:picMkLst>
            <pc:docMk/>
            <pc:sldMk cId="4162051880" sldId="347"/>
            <ac:picMk id="5" creationId="{51CB75CC-7B08-4AE5-8EE7-CEFB193EC25A}"/>
          </ac:picMkLst>
        </pc:picChg>
      </pc:sldChg>
      <pc:sldChg chg="addSp delSp modSp add mod">
        <pc:chgData name="Johan ZG" userId="022a094855ee094d" providerId="LiveId" clId="{08EACE2C-8D5D-4CD7-A42C-723C385CCCEE}" dt="2024-05-15T23:29:02.464" v="964" actId="1076"/>
        <pc:sldMkLst>
          <pc:docMk/>
          <pc:sldMk cId="3618428847" sldId="348"/>
        </pc:sldMkLst>
        <pc:spChg chg="mod">
          <ac:chgData name="Johan ZG" userId="022a094855ee094d" providerId="LiveId" clId="{08EACE2C-8D5D-4CD7-A42C-723C385CCCEE}" dt="2024-05-15T23:04:47.260" v="858" actId="20577"/>
          <ac:spMkLst>
            <pc:docMk/>
            <pc:sldMk cId="3618428847" sldId="348"/>
            <ac:spMk id="2" creationId="{B3CCCFC2-8495-0760-E796-9C5954B7FD05}"/>
          </ac:spMkLst>
        </pc:spChg>
        <pc:spChg chg="mod">
          <ac:chgData name="Johan ZG" userId="022a094855ee094d" providerId="LiveId" clId="{08EACE2C-8D5D-4CD7-A42C-723C385CCCEE}" dt="2024-05-15T23:13:47.299" v="906" actId="1076"/>
          <ac:spMkLst>
            <pc:docMk/>
            <pc:sldMk cId="3618428847" sldId="348"/>
            <ac:spMk id="7" creationId="{FAC9888F-3371-1E9A-CEFB-5D79602E143D}"/>
          </ac:spMkLst>
        </pc:spChg>
        <pc:picChg chg="add mod">
          <ac:chgData name="Johan ZG" userId="022a094855ee094d" providerId="LiveId" clId="{08EACE2C-8D5D-4CD7-A42C-723C385CCCEE}" dt="2024-05-15T23:22:51.833" v="955" actId="14100"/>
          <ac:picMkLst>
            <pc:docMk/>
            <pc:sldMk cId="3618428847" sldId="348"/>
            <ac:picMk id="6" creationId="{204EFC9C-53B3-65F7-D22F-35FE5AB1B50D}"/>
          </ac:picMkLst>
        </pc:picChg>
        <pc:picChg chg="del">
          <ac:chgData name="Johan ZG" userId="022a094855ee094d" providerId="LiveId" clId="{08EACE2C-8D5D-4CD7-A42C-723C385CCCEE}" dt="2024-05-15T23:14:45.085" v="915" actId="478"/>
          <ac:picMkLst>
            <pc:docMk/>
            <pc:sldMk cId="3618428847" sldId="348"/>
            <ac:picMk id="8" creationId="{4B2F3A28-9611-966F-B2D5-E65011FE21E9}"/>
          </ac:picMkLst>
        </pc:picChg>
        <pc:picChg chg="add mod">
          <ac:chgData name="Johan ZG" userId="022a094855ee094d" providerId="LiveId" clId="{08EACE2C-8D5D-4CD7-A42C-723C385CCCEE}" dt="2024-05-15T23:29:02.464" v="964" actId="1076"/>
          <ac:picMkLst>
            <pc:docMk/>
            <pc:sldMk cId="3618428847" sldId="348"/>
            <ac:picMk id="10" creationId="{6C00C397-1D44-BC6F-59E2-71A168EA813E}"/>
          </ac:picMkLst>
        </pc:picChg>
        <pc:picChg chg="del">
          <ac:chgData name="Johan ZG" userId="022a094855ee094d" providerId="LiveId" clId="{08EACE2C-8D5D-4CD7-A42C-723C385CCCEE}" dt="2024-05-15T23:14:27.906" v="908" actId="478"/>
          <ac:picMkLst>
            <pc:docMk/>
            <pc:sldMk cId="3618428847" sldId="348"/>
            <ac:picMk id="6154" creationId="{2827E42A-0E43-28B6-01BA-D8758AE3C940}"/>
          </ac:picMkLst>
        </pc:picChg>
        <pc:picChg chg="del">
          <ac:chgData name="Johan ZG" userId="022a094855ee094d" providerId="LiveId" clId="{08EACE2C-8D5D-4CD7-A42C-723C385CCCEE}" dt="2024-05-15T23:14:27.413" v="907" actId="478"/>
          <ac:picMkLst>
            <pc:docMk/>
            <pc:sldMk cId="3618428847" sldId="348"/>
            <ac:picMk id="6156" creationId="{F777B4AC-AE70-8B72-5CC6-6A1FC07AF0DD}"/>
          </ac:picMkLst>
        </pc:picChg>
        <pc:picChg chg="add del mod">
          <ac:chgData name="Johan ZG" userId="022a094855ee094d" providerId="LiveId" clId="{08EACE2C-8D5D-4CD7-A42C-723C385CCCEE}" dt="2024-05-15T23:28:49.418" v="956" actId="478"/>
          <ac:picMkLst>
            <pc:docMk/>
            <pc:sldMk cId="3618428847" sldId="348"/>
            <ac:picMk id="7170" creationId="{013A7FF0-A608-D661-F596-9F829C5FE771}"/>
          </ac:picMkLst>
        </pc:picChg>
        <pc:picChg chg="add del mod">
          <ac:chgData name="Johan ZG" userId="022a094855ee094d" providerId="LiveId" clId="{08EACE2C-8D5D-4CD7-A42C-723C385CCCEE}" dt="2024-05-15T23:22:45.825" v="952" actId="478"/>
          <ac:picMkLst>
            <pc:docMk/>
            <pc:sldMk cId="3618428847" sldId="348"/>
            <ac:picMk id="7172" creationId="{C0715898-388F-A01D-568A-21779D7C1BC0}"/>
          </ac:picMkLst>
        </pc:picChg>
      </pc:sldChg>
    </pc:docChg>
  </pc:docChgLst>
  <pc:docChgLst>
    <pc:chgData name="Johan ZG" userId="022a094855ee094d" providerId="LiveId" clId="{4506DCE0-39D2-4B03-A038-36F61231E90B}"/>
    <pc:docChg chg="undo custSel addSld delSld modSld sldOrd">
      <pc:chgData name="Johan ZG" userId="022a094855ee094d" providerId="LiveId" clId="{4506DCE0-39D2-4B03-A038-36F61231E90B}" dt="2024-04-04T23:04:23.304" v="1076" actId="1076"/>
      <pc:docMkLst>
        <pc:docMk/>
      </pc:docMkLst>
      <pc:sldChg chg="addSp modSp mod">
        <pc:chgData name="Johan ZG" userId="022a094855ee094d" providerId="LiveId" clId="{4506DCE0-39D2-4B03-A038-36F61231E90B}" dt="2024-04-04T22:42:33.396" v="591" actId="1076"/>
        <pc:sldMkLst>
          <pc:docMk/>
          <pc:sldMk cId="4058961801" sldId="263"/>
        </pc:sldMkLst>
        <pc:spChg chg="mod">
          <ac:chgData name="Johan ZG" userId="022a094855ee094d" providerId="LiveId" clId="{4506DCE0-39D2-4B03-A038-36F61231E90B}" dt="2024-04-04T22:42:26.558" v="587" actId="1076"/>
          <ac:spMkLst>
            <pc:docMk/>
            <pc:sldMk cId="4058961801" sldId="263"/>
            <ac:spMk id="5" creationId="{EF8784D1-B99B-AD2F-4C83-860449BFF963}"/>
          </ac:spMkLst>
        </pc:spChg>
        <pc:picChg chg="add mod">
          <ac:chgData name="Johan ZG" userId="022a094855ee094d" providerId="LiveId" clId="{4506DCE0-39D2-4B03-A038-36F61231E90B}" dt="2024-04-04T22:42:33.396" v="591" actId="1076"/>
          <ac:picMkLst>
            <pc:docMk/>
            <pc:sldMk cId="4058961801" sldId="263"/>
            <ac:picMk id="3" creationId="{584FFBA2-7535-7D87-45B9-17C5C19BA7C4}"/>
          </ac:picMkLst>
        </pc:picChg>
        <pc:picChg chg="add mod">
          <ac:chgData name="Johan ZG" userId="022a094855ee094d" providerId="LiveId" clId="{4506DCE0-39D2-4B03-A038-36F61231E90B}" dt="2024-04-04T22:42:31.219" v="590" actId="1076"/>
          <ac:picMkLst>
            <pc:docMk/>
            <pc:sldMk cId="4058961801" sldId="263"/>
            <ac:picMk id="4" creationId="{6DC9D8FA-83AA-065D-2CD2-0766A675F0A4}"/>
          </ac:picMkLst>
        </pc:picChg>
        <pc:picChg chg="add mod">
          <ac:chgData name="Johan ZG" userId="022a094855ee094d" providerId="LiveId" clId="{4506DCE0-39D2-4B03-A038-36F61231E90B}" dt="2024-04-04T22:42:30.227" v="589" actId="1076"/>
          <ac:picMkLst>
            <pc:docMk/>
            <pc:sldMk cId="4058961801" sldId="263"/>
            <ac:picMk id="6" creationId="{002FBEBF-B3C1-50EF-CAE2-86DEEE5367A2}"/>
          </ac:picMkLst>
        </pc:picChg>
      </pc:sldChg>
      <pc:sldChg chg="del">
        <pc:chgData name="Johan ZG" userId="022a094855ee094d" providerId="LiveId" clId="{4506DCE0-39D2-4B03-A038-36F61231E90B}" dt="2024-04-04T22:51:00.332" v="811" actId="2696"/>
        <pc:sldMkLst>
          <pc:docMk/>
          <pc:sldMk cId="2923325105" sldId="271"/>
        </pc:sldMkLst>
      </pc:sldChg>
      <pc:sldChg chg="modSp mod">
        <pc:chgData name="Johan ZG" userId="022a094855ee094d" providerId="LiveId" clId="{4506DCE0-39D2-4B03-A038-36F61231E90B}" dt="2024-04-04T22:54:17.535" v="935" actId="20577"/>
        <pc:sldMkLst>
          <pc:docMk/>
          <pc:sldMk cId="652362320" sldId="300"/>
        </pc:sldMkLst>
        <pc:spChg chg="mod">
          <ac:chgData name="Johan ZG" userId="022a094855ee094d" providerId="LiveId" clId="{4506DCE0-39D2-4B03-A038-36F61231E90B}" dt="2024-04-04T22:54:17.535" v="935" actId="20577"/>
          <ac:spMkLst>
            <pc:docMk/>
            <pc:sldMk cId="652362320" sldId="300"/>
            <ac:spMk id="4" creationId="{EF8784D1-B99B-AD2F-4C83-860449BFF963}"/>
          </ac:spMkLst>
        </pc:spChg>
      </pc:sldChg>
      <pc:sldChg chg="modSp del mod">
        <pc:chgData name="Johan ZG" userId="022a094855ee094d" providerId="LiveId" clId="{4506DCE0-39D2-4B03-A038-36F61231E90B}" dt="2024-04-04T22:37:05.492" v="71" actId="47"/>
        <pc:sldMkLst>
          <pc:docMk/>
          <pc:sldMk cId="2079012784" sldId="307"/>
        </pc:sldMkLst>
        <pc:spChg chg="mod">
          <ac:chgData name="Johan ZG" userId="022a094855ee094d" providerId="LiveId" clId="{4506DCE0-39D2-4B03-A038-36F61231E90B}" dt="2024-04-04T22:37:03.354" v="70" actId="6549"/>
          <ac:spMkLst>
            <pc:docMk/>
            <pc:sldMk cId="2079012784" sldId="307"/>
            <ac:spMk id="8" creationId="{4FCD4E52-2A46-4089-20B8-F56DA41D6C68}"/>
          </ac:spMkLst>
        </pc:spChg>
      </pc:sldChg>
      <pc:sldChg chg="addSp delSp modSp mod">
        <pc:chgData name="Johan ZG" userId="022a094855ee094d" providerId="LiveId" clId="{4506DCE0-39D2-4B03-A038-36F61231E90B}" dt="2024-04-04T23:01:25.438" v="1054" actId="403"/>
        <pc:sldMkLst>
          <pc:docMk/>
          <pc:sldMk cId="1941780255" sldId="314"/>
        </pc:sldMkLst>
        <pc:spChg chg="mod">
          <ac:chgData name="Johan ZG" userId="022a094855ee094d" providerId="LiveId" clId="{4506DCE0-39D2-4B03-A038-36F61231E90B}" dt="2024-04-04T22:37:57.460" v="161" actId="1076"/>
          <ac:spMkLst>
            <pc:docMk/>
            <pc:sldMk cId="1941780255" sldId="314"/>
            <ac:spMk id="2" creationId="{B3CCCFC2-8495-0760-E796-9C5954B7FD05}"/>
          </ac:spMkLst>
        </pc:spChg>
        <pc:spChg chg="mod">
          <ac:chgData name="Johan ZG" userId="022a094855ee094d" providerId="LiveId" clId="{4506DCE0-39D2-4B03-A038-36F61231E90B}" dt="2024-04-04T23:01:25.438" v="1054" actId="403"/>
          <ac:spMkLst>
            <pc:docMk/>
            <pc:sldMk cId="1941780255" sldId="314"/>
            <ac:spMk id="3" creationId="{37F87B29-4A53-3782-F3E5-6AD3071E8E92}"/>
          </ac:spMkLst>
        </pc:spChg>
        <pc:picChg chg="add mod">
          <ac:chgData name="Johan ZG" userId="022a094855ee094d" providerId="LiveId" clId="{4506DCE0-39D2-4B03-A038-36F61231E90B}" dt="2024-04-04T23:01:16.432" v="1048" actId="167"/>
          <ac:picMkLst>
            <pc:docMk/>
            <pc:sldMk cId="1941780255" sldId="314"/>
            <ac:picMk id="4" creationId="{97CF78D4-6733-3A69-9F7D-916BEF74102D}"/>
          </ac:picMkLst>
        </pc:picChg>
        <pc:picChg chg="del">
          <ac:chgData name="Johan ZG" userId="022a094855ee094d" providerId="LiveId" clId="{4506DCE0-39D2-4B03-A038-36F61231E90B}" dt="2024-04-04T22:37:07.759" v="72" actId="478"/>
          <ac:picMkLst>
            <pc:docMk/>
            <pc:sldMk cId="1941780255" sldId="314"/>
            <ac:picMk id="5" creationId="{31C927A8-C4B9-72D6-8F35-DFE1E0372EBB}"/>
          </ac:picMkLst>
        </pc:picChg>
        <pc:picChg chg="add mod">
          <ac:chgData name="Johan ZG" userId="022a094855ee094d" providerId="LiveId" clId="{4506DCE0-39D2-4B03-A038-36F61231E90B}" dt="2024-04-04T23:01:16.432" v="1048" actId="167"/>
          <ac:picMkLst>
            <pc:docMk/>
            <pc:sldMk cId="1941780255" sldId="314"/>
            <ac:picMk id="6" creationId="{961CEAF5-A7A6-CA14-F4ED-A6F6A1822320}"/>
          </ac:picMkLst>
        </pc:picChg>
        <pc:picChg chg="del">
          <ac:chgData name="Johan ZG" userId="022a094855ee094d" providerId="LiveId" clId="{4506DCE0-39D2-4B03-A038-36F61231E90B}" dt="2024-04-04T22:37:08.282" v="73" actId="478"/>
          <ac:picMkLst>
            <pc:docMk/>
            <pc:sldMk cId="1941780255" sldId="314"/>
            <ac:picMk id="5122" creationId="{178BE951-5AB2-AD48-EF7D-EBF952C05C50}"/>
          </ac:picMkLst>
        </pc:picChg>
      </pc:sldChg>
      <pc:sldChg chg="modSp mod ord">
        <pc:chgData name="Johan ZG" userId="022a094855ee094d" providerId="LiveId" clId="{4506DCE0-39D2-4B03-A038-36F61231E90B}" dt="2024-04-04T22:54:25.013" v="939"/>
        <pc:sldMkLst>
          <pc:docMk/>
          <pc:sldMk cId="2880981387" sldId="316"/>
        </pc:sldMkLst>
        <pc:spChg chg="mod">
          <ac:chgData name="Johan ZG" userId="022a094855ee094d" providerId="LiveId" clId="{4506DCE0-39D2-4B03-A038-36F61231E90B}" dt="2024-04-04T21:57:03.370" v="0" actId="113"/>
          <ac:spMkLst>
            <pc:docMk/>
            <pc:sldMk cId="2880981387" sldId="316"/>
            <ac:spMk id="3" creationId="{37F87B29-4A53-3782-F3E5-6AD3071E8E92}"/>
          </ac:spMkLst>
        </pc:spChg>
        <pc:spChg chg="mod">
          <ac:chgData name="Johan ZG" userId="022a094855ee094d" providerId="LiveId" clId="{4506DCE0-39D2-4B03-A038-36F61231E90B}" dt="2024-04-04T21:57:05.251" v="1" actId="113"/>
          <ac:spMkLst>
            <pc:docMk/>
            <pc:sldMk cId="2880981387" sldId="316"/>
            <ac:spMk id="7" creationId="{FAC9888F-3371-1E9A-CEFB-5D79602E143D}"/>
          </ac:spMkLst>
        </pc:spChg>
      </pc:sldChg>
      <pc:sldChg chg="modSp add del mod">
        <pc:chgData name="Johan ZG" userId="022a094855ee094d" providerId="LiveId" clId="{4506DCE0-39D2-4B03-A038-36F61231E90B}" dt="2024-04-04T23:01:36.276" v="1055" actId="2696"/>
        <pc:sldMkLst>
          <pc:docMk/>
          <pc:sldMk cId="349042534" sldId="317"/>
        </pc:sldMkLst>
        <pc:spChg chg="mod">
          <ac:chgData name="Johan ZG" userId="022a094855ee094d" providerId="LiveId" clId="{4506DCE0-39D2-4B03-A038-36F61231E90B}" dt="2024-04-04T22:57:39.583" v="962" actId="20577"/>
          <ac:spMkLst>
            <pc:docMk/>
            <pc:sldMk cId="349042534" sldId="317"/>
            <ac:spMk id="2" creationId="{B3CCCFC2-8495-0760-E796-9C5954B7FD05}"/>
          </ac:spMkLst>
        </pc:spChg>
      </pc:sldChg>
      <pc:sldChg chg="addSp modSp mod">
        <pc:chgData name="Johan ZG" userId="022a094855ee094d" providerId="LiveId" clId="{4506DCE0-39D2-4B03-A038-36F61231E90B}" dt="2024-04-04T22:59:42.264" v="1014" actId="1076"/>
        <pc:sldMkLst>
          <pc:docMk/>
          <pc:sldMk cId="462922859" sldId="318"/>
        </pc:sldMkLst>
        <pc:spChg chg="mod">
          <ac:chgData name="Johan ZG" userId="022a094855ee094d" providerId="LiveId" clId="{4506DCE0-39D2-4B03-A038-36F61231E90B}" dt="2024-04-04T22:57:45.801" v="968" actId="20577"/>
          <ac:spMkLst>
            <pc:docMk/>
            <pc:sldMk cId="462922859" sldId="318"/>
            <ac:spMk id="2" creationId="{B3CCCFC2-8495-0760-E796-9C5954B7FD05}"/>
          </ac:spMkLst>
        </pc:spChg>
        <pc:spChg chg="mod">
          <ac:chgData name="Johan ZG" userId="022a094855ee094d" providerId="LiveId" clId="{4506DCE0-39D2-4B03-A038-36F61231E90B}" dt="2024-04-04T22:58:58.868" v="996" actId="1076"/>
          <ac:spMkLst>
            <pc:docMk/>
            <pc:sldMk cId="462922859" sldId="318"/>
            <ac:spMk id="7" creationId="{FAC9888F-3371-1E9A-CEFB-5D79602E143D}"/>
          </ac:spMkLst>
        </pc:spChg>
        <pc:picChg chg="add mod">
          <ac:chgData name="Johan ZG" userId="022a094855ee094d" providerId="LiveId" clId="{4506DCE0-39D2-4B03-A038-36F61231E90B}" dt="2024-04-04T22:59:42.264" v="1014" actId="1076"/>
          <ac:picMkLst>
            <pc:docMk/>
            <pc:sldMk cId="462922859" sldId="318"/>
            <ac:picMk id="3" creationId="{F779A4DF-3626-31C4-9D69-3E548E0C0018}"/>
          </ac:picMkLst>
        </pc:picChg>
        <pc:picChg chg="add mod">
          <ac:chgData name="Johan ZG" userId="022a094855ee094d" providerId="LiveId" clId="{4506DCE0-39D2-4B03-A038-36F61231E90B}" dt="2024-04-04T22:58:53.537" v="994" actId="1076"/>
          <ac:picMkLst>
            <pc:docMk/>
            <pc:sldMk cId="462922859" sldId="318"/>
            <ac:picMk id="4" creationId="{6D183E4F-3A13-D2C1-F134-81AF0AC4BA61}"/>
          </ac:picMkLst>
        </pc:picChg>
        <pc:picChg chg="add mod">
          <ac:chgData name="Johan ZG" userId="022a094855ee094d" providerId="LiveId" clId="{4506DCE0-39D2-4B03-A038-36F61231E90B}" dt="2024-04-04T22:59:00.465" v="997" actId="1076"/>
          <ac:picMkLst>
            <pc:docMk/>
            <pc:sldMk cId="462922859" sldId="318"/>
            <ac:picMk id="5" creationId="{51CB75CC-7B08-4AE5-8EE7-CEFB193EC25A}"/>
          </ac:picMkLst>
        </pc:picChg>
        <pc:picChg chg="mod">
          <ac:chgData name="Johan ZG" userId="022a094855ee094d" providerId="LiveId" clId="{4506DCE0-39D2-4B03-A038-36F61231E90B}" dt="2024-04-04T22:58:19.465" v="978" actId="1076"/>
          <ac:picMkLst>
            <pc:docMk/>
            <pc:sldMk cId="462922859" sldId="318"/>
            <ac:picMk id="3078" creationId="{96083A1D-4B15-60F3-B1AB-B4DF1DE35284}"/>
          </ac:picMkLst>
        </pc:picChg>
      </pc:sldChg>
      <pc:sldChg chg="addSp modSp mod">
        <pc:chgData name="Johan ZG" userId="022a094855ee094d" providerId="LiveId" clId="{4506DCE0-39D2-4B03-A038-36F61231E90B}" dt="2024-04-04T22:59:51.153" v="1019" actId="1076"/>
        <pc:sldMkLst>
          <pc:docMk/>
          <pc:sldMk cId="2251540501" sldId="319"/>
        </pc:sldMkLst>
        <pc:spChg chg="mod">
          <ac:chgData name="Johan ZG" userId="022a094855ee094d" providerId="LiveId" clId="{4506DCE0-39D2-4B03-A038-36F61231E90B}" dt="2024-04-04T22:57:59.993" v="972" actId="14100"/>
          <ac:spMkLst>
            <pc:docMk/>
            <pc:sldMk cId="2251540501" sldId="319"/>
            <ac:spMk id="2" creationId="{B3CCCFC2-8495-0760-E796-9C5954B7FD05}"/>
          </ac:spMkLst>
        </pc:spChg>
        <pc:spChg chg="mod">
          <ac:chgData name="Johan ZG" userId="022a094855ee094d" providerId="LiveId" clId="{4506DCE0-39D2-4B03-A038-36F61231E90B}" dt="2024-04-04T21:57:17.815" v="2" actId="12"/>
          <ac:spMkLst>
            <pc:docMk/>
            <pc:sldMk cId="2251540501" sldId="319"/>
            <ac:spMk id="7" creationId="{FAC9888F-3371-1E9A-CEFB-5D79602E143D}"/>
          </ac:spMkLst>
        </pc:spChg>
        <pc:picChg chg="add mod">
          <ac:chgData name="Johan ZG" userId="022a094855ee094d" providerId="LiveId" clId="{4506DCE0-39D2-4B03-A038-36F61231E90B}" dt="2024-04-04T22:59:12.945" v="1002" actId="1076"/>
          <ac:picMkLst>
            <pc:docMk/>
            <pc:sldMk cId="2251540501" sldId="319"/>
            <ac:picMk id="3" creationId="{0E1C1370-1BCF-8AF7-B1A0-9E26944864E6}"/>
          </ac:picMkLst>
        </pc:picChg>
        <pc:picChg chg="add mod">
          <ac:chgData name="Johan ZG" userId="022a094855ee094d" providerId="LiveId" clId="{4506DCE0-39D2-4B03-A038-36F61231E90B}" dt="2024-04-04T22:59:12.945" v="1002" actId="1076"/>
          <ac:picMkLst>
            <pc:docMk/>
            <pc:sldMk cId="2251540501" sldId="319"/>
            <ac:picMk id="4" creationId="{A759BDC9-A3E7-91A0-2B3F-29C7E176AB5B}"/>
          </ac:picMkLst>
        </pc:picChg>
        <pc:picChg chg="add mod">
          <ac:chgData name="Johan ZG" userId="022a094855ee094d" providerId="LiveId" clId="{4506DCE0-39D2-4B03-A038-36F61231E90B}" dt="2024-04-04T22:59:51.153" v="1019" actId="1076"/>
          <ac:picMkLst>
            <pc:docMk/>
            <pc:sldMk cId="2251540501" sldId="319"/>
            <ac:picMk id="5" creationId="{06266880-C6EF-84F4-FFBB-F93F659355AF}"/>
          </ac:picMkLst>
        </pc:picChg>
        <pc:picChg chg="mod">
          <ac:chgData name="Johan ZG" userId="022a094855ee094d" providerId="LiveId" clId="{4506DCE0-39D2-4B03-A038-36F61231E90B}" dt="2024-04-04T21:57:22.762" v="3" actId="1076"/>
          <ac:picMkLst>
            <pc:docMk/>
            <pc:sldMk cId="2251540501" sldId="319"/>
            <ac:picMk id="3078" creationId="{96083A1D-4B15-60F3-B1AB-B4DF1DE35284}"/>
          </ac:picMkLst>
        </pc:picChg>
      </pc:sldChg>
      <pc:sldChg chg="addSp delSp modSp add mod">
        <pc:chgData name="Johan ZG" userId="022a094855ee094d" providerId="LiveId" clId="{4506DCE0-39D2-4B03-A038-36F61231E90B}" dt="2024-04-04T23:00:18.004" v="1034" actId="1038"/>
        <pc:sldMkLst>
          <pc:docMk/>
          <pc:sldMk cId="2489752408" sldId="320"/>
        </pc:sldMkLst>
        <pc:spChg chg="mod">
          <ac:chgData name="Johan ZG" userId="022a094855ee094d" providerId="LiveId" clId="{4506DCE0-39D2-4B03-A038-36F61231E90B}" dt="2024-04-04T22:58:02.271" v="973"/>
          <ac:spMkLst>
            <pc:docMk/>
            <pc:sldMk cId="2489752408" sldId="320"/>
            <ac:spMk id="2" creationId="{B3CCCFC2-8495-0760-E796-9C5954B7FD05}"/>
          </ac:spMkLst>
        </pc:spChg>
        <pc:spChg chg="mod">
          <ac:chgData name="Johan ZG" userId="022a094855ee094d" providerId="LiveId" clId="{4506DCE0-39D2-4B03-A038-36F61231E90B}" dt="2024-04-04T22:23:22.857" v="41" actId="20577"/>
          <ac:spMkLst>
            <pc:docMk/>
            <pc:sldMk cId="2489752408" sldId="320"/>
            <ac:spMk id="7" creationId="{FAC9888F-3371-1E9A-CEFB-5D79602E143D}"/>
          </ac:spMkLst>
        </pc:spChg>
        <pc:picChg chg="add mod">
          <ac:chgData name="Johan ZG" userId="022a094855ee094d" providerId="LiveId" clId="{4506DCE0-39D2-4B03-A038-36F61231E90B}" dt="2024-04-04T22:59:15.929" v="1004" actId="1076"/>
          <ac:picMkLst>
            <pc:docMk/>
            <pc:sldMk cId="2489752408" sldId="320"/>
            <ac:picMk id="3" creationId="{770EB917-4C43-A085-4792-34099C09CA24}"/>
          </ac:picMkLst>
        </pc:picChg>
        <pc:picChg chg="add mod">
          <ac:chgData name="Johan ZG" userId="022a094855ee094d" providerId="LiveId" clId="{4506DCE0-39D2-4B03-A038-36F61231E90B}" dt="2024-04-04T22:59:15.929" v="1004" actId="1076"/>
          <ac:picMkLst>
            <pc:docMk/>
            <pc:sldMk cId="2489752408" sldId="320"/>
            <ac:picMk id="4" creationId="{B30982A7-731B-4A0B-B881-912ABAE38FAF}"/>
          </ac:picMkLst>
        </pc:picChg>
        <pc:picChg chg="add mod">
          <ac:chgData name="Johan ZG" userId="022a094855ee094d" providerId="LiveId" clId="{4506DCE0-39D2-4B03-A038-36F61231E90B}" dt="2024-04-04T23:00:18.004" v="1034" actId="1038"/>
          <ac:picMkLst>
            <pc:docMk/>
            <pc:sldMk cId="2489752408" sldId="320"/>
            <ac:picMk id="5" creationId="{501000F6-376D-D84F-15E7-9DC6EC897CC9}"/>
          </ac:picMkLst>
        </pc:picChg>
        <pc:picChg chg="add mod">
          <ac:chgData name="Johan ZG" userId="022a094855ee094d" providerId="LiveId" clId="{4506DCE0-39D2-4B03-A038-36F61231E90B}" dt="2024-04-04T22:26:24.933" v="52" actId="1076"/>
          <ac:picMkLst>
            <pc:docMk/>
            <pc:sldMk cId="2489752408" sldId="320"/>
            <ac:picMk id="1026" creationId="{205CCFF1-3D6B-B22B-8E14-598E4730C60C}"/>
          </ac:picMkLst>
        </pc:picChg>
        <pc:picChg chg="del">
          <ac:chgData name="Johan ZG" userId="022a094855ee094d" providerId="LiveId" clId="{4506DCE0-39D2-4B03-A038-36F61231E90B}" dt="2024-04-04T21:57:42.056" v="8" actId="478"/>
          <ac:picMkLst>
            <pc:docMk/>
            <pc:sldMk cId="2489752408" sldId="320"/>
            <ac:picMk id="3078" creationId="{96083A1D-4B15-60F3-B1AB-B4DF1DE35284}"/>
          </ac:picMkLst>
        </pc:picChg>
      </pc:sldChg>
      <pc:sldChg chg="addSp delSp modSp add mod">
        <pc:chgData name="Johan ZG" userId="022a094855ee094d" providerId="LiveId" clId="{4506DCE0-39D2-4B03-A038-36F61231E90B}" dt="2024-04-04T23:00:46.400" v="1043" actId="14100"/>
        <pc:sldMkLst>
          <pc:docMk/>
          <pc:sldMk cId="4171393029" sldId="321"/>
        </pc:sldMkLst>
        <pc:spChg chg="mod">
          <ac:chgData name="Johan ZG" userId="022a094855ee094d" providerId="LiveId" clId="{4506DCE0-39D2-4B03-A038-36F61231E90B}" dt="2024-04-04T22:58:05.183" v="974"/>
          <ac:spMkLst>
            <pc:docMk/>
            <pc:sldMk cId="4171393029" sldId="321"/>
            <ac:spMk id="2" creationId="{B3CCCFC2-8495-0760-E796-9C5954B7FD05}"/>
          </ac:spMkLst>
        </pc:spChg>
        <pc:spChg chg="mod">
          <ac:chgData name="Johan ZG" userId="022a094855ee094d" providerId="LiveId" clId="{4506DCE0-39D2-4B03-A038-36F61231E90B}" dt="2024-04-04T22:36:12.767" v="64" actId="20577"/>
          <ac:spMkLst>
            <pc:docMk/>
            <pc:sldMk cId="4171393029" sldId="321"/>
            <ac:spMk id="7" creationId="{FAC9888F-3371-1E9A-CEFB-5D79602E143D}"/>
          </ac:spMkLst>
        </pc:spChg>
        <pc:picChg chg="add mod">
          <ac:chgData name="Johan ZG" userId="022a094855ee094d" providerId="LiveId" clId="{4506DCE0-39D2-4B03-A038-36F61231E90B}" dt="2024-04-04T22:59:19.745" v="1006" actId="1076"/>
          <ac:picMkLst>
            <pc:docMk/>
            <pc:sldMk cId="4171393029" sldId="321"/>
            <ac:picMk id="3" creationId="{E12CCBFE-AE73-BC0A-33D2-E8A7B633799D}"/>
          </ac:picMkLst>
        </pc:picChg>
        <pc:picChg chg="add mod">
          <ac:chgData name="Johan ZG" userId="022a094855ee094d" providerId="LiveId" clId="{4506DCE0-39D2-4B03-A038-36F61231E90B}" dt="2024-04-04T22:59:19.745" v="1006" actId="1076"/>
          <ac:picMkLst>
            <pc:docMk/>
            <pc:sldMk cId="4171393029" sldId="321"/>
            <ac:picMk id="4" creationId="{1E3EE58A-A661-C8BE-3C50-09967D31CF45}"/>
          </ac:picMkLst>
        </pc:picChg>
        <pc:picChg chg="add mod">
          <ac:chgData name="Johan ZG" userId="022a094855ee094d" providerId="LiveId" clId="{4506DCE0-39D2-4B03-A038-36F61231E90B}" dt="2024-04-04T23:00:46.400" v="1043" actId="14100"/>
          <ac:picMkLst>
            <pc:docMk/>
            <pc:sldMk cId="4171393029" sldId="321"/>
            <ac:picMk id="5" creationId="{B0B1FA72-79EA-7110-6A81-317A92604737}"/>
          </ac:picMkLst>
        </pc:picChg>
        <pc:picChg chg="add mod">
          <ac:chgData name="Johan ZG" userId="022a094855ee094d" providerId="LiveId" clId="{4506DCE0-39D2-4B03-A038-36F61231E90B}" dt="2024-04-04T22:36:44.275" v="69" actId="1076"/>
          <ac:picMkLst>
            <pc:docMk/>
            <pc:sldMk cId="4171393029" sldId="321"/>
            <ac:picMk id="2050" creationId="{6A4B99B6-3380-FBAF-16EE-A9ACAC5FB564}"/>
          </ac:picMkLst>
        </pc:picChg>
        <pc:picChg chg="del">
          <ac:chgData name="Johan ZG" userId="022a094855ee094d" providerId="LiveId" clId="{4506DCE0-39D2-4B03-A038-36F61231E90B}" dt="2024-04-04T21:57:40.101" v="7" actId="478"/>
          <ac:picMkLst>
            <pc:docMk/>
            <pc:sldMk cId="4171393029" sldId="321"/>
            <ac:picMk id="3078" creationId="{96083A1D-4B15-60F3-B1AB-B4DF1DE35284}"/>
          </ac:picMkLst>
        </pc:picChg>
      </pc:sldChg>
      <pc:sldChg chg="addSp delSp modSp add mod">
        <pc:chgData name="Johan ZG" userId="022a094855ee094d" providerId="LiveId" clId="{4506DCE0-39D2-4B03-A038-36F61231E90B}" dt="2024-04-04T23:04:23.304" v="1076" actId="1076"/>
        <pc:sldMkLst>
          <pc:docMk/>
          <pc:sldMk cId="330147403" sldId="322"/>
        </pc:sldMkLst>
        <pc:spChg chg="add del mod">
          <ac:chgData name="Johan ZG" userId="022a094855ee094d" providerId="LiveId" clId="{4506DCE0-39D2-4B03-A038-36F61231E90B}" dt="2024-04-04T22:50:24.041" v="803" actId="1076"/>
          <ac:spMkLst>
            <pc:docMk/>
            <pc:sldMk cId="330147403" sldId="322"/>
            <ac:spMk id="2" creationId="{B3CCCFC2-8495-0760-E796-9C5954B7FD05}"/>
          </ac:spMkLst>
        </pc:spChg>
        <pc:spChg chg="del">
          <ac:chgData name="Johan ZG" userId="022a094855ee094d" providerId="LiveId" clId="{4506DCE0-39D2-4B03-A038-36F61231E90B}" dt="2024-04-04T22:43:37.536" v="593" actId="478"/>
          <ac:spMkLst>
            <pc:docMk/>
            <pc:sldMk cId="330147403" sldId="322"/>
            <ac:spMk id="3" creationId="{37F87B29-4A53-3782-F3E5-6AD3071E8E92}"/>
          </ac:spMkLst>
        </pc:spChg>
        <pc:spChg chg="add del mod">
          <ac:chgData name="Johan ZG" userId="022a094855ee094d" providerId="LiveId" clId="{4506DCE0-39D2-4B03-A038-36F61231E90B}" dt="2024-04-04T22:43:48.494" v="601" actId="478"/>
          <ac:spMkLst>
            <pc:docMk/>
            <pc:sldMk cId="330147403" sldId="322"/>
            <ac:spMk id="5" creationId="{EFABC9D7-E588-32F8-C1FE-FBE9873C646A}"/>
          </ac:spMkLst>
        </pc:spChg>
        <pc:spChg chg="add del mod">
          <ac:chgData name="Johan ZG" userId="022a094855ee094d" providerId="LiveId" clId="{4506DCE0-39D2-4B03-A038-36F61231E90B}" dt="2024-04-04T22:43:46.260" v="600" actId="478"/>
          <ac:spMkLst>
            <pc:docMk/>
            <pc:sldMk cId="330147403" sldId="322"/>
            <ac:spMk id="7" creationId="{A7B175BD-9FAB-7BB7-7266-BE6AE507C0C8}"/>
          </ac:spMkLst>
        </pc:spChg>
        <pc:picChg chg="add del mod">
          <ac:chgData name="Johan ZG" userId="022a094855ee094d" providerId="LiveId" clId="{4506DCE0-39D2-4B03-A038-36F61231E90B}" dt="2024-04-04T22:46:35.124" v="695" actId="478"/>
          <ac:picMkLst>
            <pc:docMk/>
            <pc:sldMk cId="330147403" sldId="322"/>
            <ac:picMk id="8" creationId="{C060017B-A91C-5C9C-D0CE-3182D7AA3AD0}"/>
          </ac:picMkLst>
        </pc:picChg>
        <pc:picChg chg="add del mod">
          <ac:chgData name="Johan ZG" userId="022a094855ee094d" providerId="LiveId" clId="{4506DCE0-39D2-4B03-A038-36F61231E90B}" dt="2024-04-04T22:46:34.659" v="694" actId="478"/>
          <ac:picMkLst>
            <pc:docMk/>
            <pc:sldMk cId="330147403" sldId="322"/>
            <ac:picMk id="9" creationId="{FE0340D1-667F-A77E-702B-AADE6A2C2D4D}"/>
          </ac:picMkLst>
        </pc:picChg>
        <pc:picChg chg="add del mod">
          <ac:chgData name="Johan ZG" userId="022a094855ee094d" providerId="LiveId" clId="{4506DCE0-39D2-4B03-A038-36F61231E90B}" dt="2024-04-04T22:46:14.787" v="693" actId="478"/>
          <ac:picMkLst>
            <pc:docMk/>
            <pc:sldMk cId="330147403" sldId="322"/>
            <ac:picMk id="10" creationId="{695A76F7-7D9D-7D67-215E-58C671D5FBE8}"/>
          </ac:picMkLst>
        </pc:picChg>
        <pc:picChg chg="add del mod modCrop">
          <ac:chgData name="Johan ZG" userId="022a094855ee094d" providerId="LiveId" clId="{4506DCE0-39D2-4B03-A038-36F61231E90B}" dt="2024-04-04T22:47:41.001" v="701" actId="478"/>
          <ac:picMkLst>
            <pc:docMk/>
            <pc:sldMk cId="330147403" sldId="322"/>
            <ac:picMk id="12" creationId="{7C7C1718-5732-EE16-2246-A2146ADD6490}"/>
          </ac:picMkLst>
        </pc:picChg>
        <pc:picChg chg="add del mod">
          <ac:chgData name="Johan ZG" userId="022a094855ee094d" providerId="LiveId" clId="{4506DCE0-39D2-4B03-A038-36F61231E90B}" dt="2024-04-04T22:46:35.545" v="696" actId="478"/>
          <ac:picMkLst>
            <pc:docMk/>
            <pc:sldMk cId="330147403" sldId="322"/>
            <ac:picMk id="3074" creationId="{F58137C7-976C-E699-44C4-7EAC21126997}"/>
          </ac:picMkLst>
        </pc:picChg>
        <pc:picChg chg="add del mod">
          <ac:chgData name="Johan ZG" userId="022a094855ee094d" providerId="LiveId" clId="{4506DCE0-39D2-4B03-A038-36F61231E90B}" dt="2024-04-04T23:03:59.561" v="1066" actId="478"/>
          <ac:picMkLst>
            <pc:docMk/>
            <pc:sldMk cId="330147403" sldId="322"/>
            <ac:picMk id="3076" creationId="{138BDAB3-5B05-F502-5523-B7AE10D2FAB1}"/>
          </ac:picMkLst>
        </pc:picChg>
        <pc:picChg chg="add del mod">
          <ac:chgData name="Johan ZG" userId="022a094855ee094d" providerId="LiveId" clId="{4506DCE0-39D2-4B03-A038-36F61231E90B}" dt="2024-04-04T23:03:59.561" v="1066" actId="478"/>
          <ac:picMkLst>
            <pc:docMk/>
            <pc:sldMk cId="330147403" sldId="322"/>
            <ac:picMk id="3078" creationId="{0DBA99A8-2F48-01D1-72D1-FF0674B6245B}"/>
          </ac:picMkLst>
        </pc:picChg>
        <pc:picChg chg="add mod">
          <ac:chgData name="Johan ZG" userId="022a094855ee094d" providerId="LiveId" clId="{4506DCE0-39D2-4B03-A038-36F61231E90B}" dt="2024-04-04T23:04:23.304" v="1076" actId="1076"/>
          <ac:picMkLst>
            <pc:docMk/>
            <pc:sldMk cId="330147403" sldId="322"/>
            <ac:picMk id="3080" creationId="{DBB366E8-32C7-90A3-5CB4-DC75BC39A6F3}"/>
          </ac:picMkLst>
        </pc:picChg>
      </pc:sldChg>
      <pc:sldChg chg="addSp delSp modSp add mod ord">
        <pc:chgData name="Johan ZG" userId="022a094855ee094d" providerId="LiveId" clId="{4506DCE0-39D2-4B03-A038-36F61231E90B}" dt="2024-04-04T22:55:50.657" v="960" actId="1076"/>
        <pc:sldMkLst>
          <pc:docMk/>
          <pc:sldMk cId="2970483664" sldId="323"/>
        </pc:sldMkLst>
        <pc:spChg chg="mod">
          <ac:chgData name="Johan ZG" userId="022a094855ee094d" providerId="LiveId" clId="{4506DCE0-39D2-4B03-A038-36F61231E90B}" dt="2024-04-04T22:55:46.330" v="958" actId="1076"/>
          <ac:spMkLst>
            <pc:docMk/>
            <pc:sldMk cId="2970483664" sldId="323"/>
            <ac:spMk id="3" creationId="{37F87B29-4A53-3782-F3E5-6AD3071E8E92}"/>
          </ac:spMkLst>
        </pc:spChg>
        <pc:spChg chg="mod">
          <ac:chgData name="Johan ZG" userId="022a094855ee094d" providerId="LiveId" clId="{4506DCE0-39D2-4B03-A038-36F61231E90B}" dt="2024-04-04T22:55:48.889" v="959" actId="1076"/>
          <ac:spMkLst>
            <pc:docMk/>
            <pc:sldMk cId="2970483664" sldId="323"/>
            <ac:spMk id="7" creationId="{FAC9888F-3371-1E9A-CEFB-5D79602E143D}"/>
          </ac:spMkLst>
        </pc:spChg>
        <pc:picChg chg="del">
          <ac:chgData name="Johan ZG" userId="022a094855ee094d" providerId="LiveId" clId="{4506DCE0-39D2-4B03-A038-36F61231E90B}" dt="2024-04-04T22:55:10.331" v="942" actId="478"/>
          <ac:picMkLst>
            <pc:docMk/>
            <pc:sldMk cId="2970483664" sldId="323"/>
            <ac:picMk id="9" creationId="{30B4B807-88C8-886A-5E11-D2EA36C3A243}"/>
          </ac:picMkLst>
        </pc:picChg>
        <pc:picChg chg="del">
          <ac:chgData name="Johan ZG" userId="022a094855ee094d" providerId="LiveId" clId="{4506DCE0-39D2-4B03-A038-36F61231E90B}" dt="2024-04-04T22:55:08.735" v="940" actId="478"/>
          <ac:picMkLst>
            <pc:docMk/>
            <pc:sldMk cId="2970483664" sldId="323"/>
            <ac:picMk id="10" creationId="{3EAA3B32-A238-264F-DB95-27C23A262877}"/>
          </ac:picMkLst>
        </pc:picChg>
        <pc:picChg chg="del">
          <ac:chgData name="Johan ZG" userId="022a094855ee094d" providerId="LiveId" clId="{4506DCE0-39D2-4B03-A038-36F61231E90B}" dt="2024-04-04T22:55:09.313" v="941" actId="478"/>
          <ac:picMkLst>
            <pc:docMk/>
            <pc:sldMk cId="2970483664" sldId="323"/>
            <ac:picMk id="11" creationId="{2A3EC377-0BCE-B266-4925-B9CC9F4E31D8}"/>
          </ac:picMkLst>
        </pc:picChg>
        <pc:picChg chg="add mod">
          <ac:chgData name="Johan ZG" userId="022a094855ee094d" providerId="LiveId" clId="{4506DCE0-39D2-4B03-A038-36F61231E90B}" dt="2024-04-04T22:55:50.657" v="960" actId="1076"/>
          <ac:picMkLst>
            <pc:docMk/>
            <pc:sldMk cId="2970483664" sldId="323"/>
            <ac:picMk id="4098" creationId="{D7AEBEB7-EB99-0F78-4A83-B635B4EF8586}"/>
          </ac:picMkLst>
        </pc:picChg>
      </pc:sldChg>
    </pc:docChg>
  </pc:docChgLst>
  <pc:docChgLst>
    <pc:chgData name="Usuario invitado" providerId="Windows Live" clId="Web-{BD989B58-270F-4514-A58A-B9EB72A06CF3}"/>
    <pc:docChg chg="addSld modSld">
      <pc:chgData name="Usuario invitado" userId="" providerId="Windows Live" clId="Web-{BD989B58-270F-4514-A58A-B9EB72A06CF3}" dt="2024-04-23T03:54:01.742" v="302"/>
      <pc:docMkLst>
        <pc:docMk/>
      </pc:docMkLst>
      <pc:sldChg chg="addSp delSp modSp new">
        <pc:chgData name="Usuario invitado" userId="" providerId="Windows Live" clId="Web-{BD989B58-270F-4514-A58A-B9EB72A06CF3}" dt="2024-04-23T03:30:33.102" v="253" actId="1076"/>
        <pc:sldMkLst>
          <pc:docMk/>
          <pc:sldMk cId="2236321119" sldId="330"/>
        </pc:sldMkLst>
        <pc:spChg chg="del mod">
          <ac:chgData name="Usuario invitado" userId="" providerId="Windows Live" clId="Web-{BD989B58-270F-4514-A58A-B9EB72A06CF3}" dt="2024-04-23T03:04:12.411" v="27"/>
          <ac:spMkLst>
            <pc:docMk/>
            <pc:sldMk cId="2236321119" sldId="330"/>
            <ac:spMk id="2" creationId="{D2938462-ECB1-8811-4105-0AD5B1C324C9}"/>
          </ac:spMkLst>
        </pc:spChg>
        <pc:spChg chg="del mod">
          <ac:chgData name="Usuario invitado" userId="" providerId="Windows Live" clId="Web-{BD989B58-270F-4514-A58A-B9EB72A06CF3}" dt="2024-04-23T03:03:50.223" v="25"/>
          <ac:spMkLst>
            <pc:docMk/>
            <pc:sldMk cId="2236321119" sldId="330"/>
            <ac:spMk id="3" creationId="{8FC5FA9E-D62D-BEAB-BDAC-C2BC371BC56D}"/>
          </ac:spMkLst>
        </pc:spChg>
        <pc:spChg chg="add mod">
          <ac:chgData name="Usuario invitado" userId="" providerId="Windows Live" clId="Web-{BD989B58-270F-4514-A58A-B9EB72A06CF3}" dt="2024-04-23T03:04:53.037" v="73" actId="20577"/>
          <ac:spMkLst>
            <pc:docMk/>
            <pc:sldMk cId="2236321119" sldId="330"/>
            <ac:spMk id="6" creationId="{559E6448-503C-0832-94F4-BBF99C5670C7}"/>
          </ac:spMkLst>
        </pc:spChg>
        <pc:spChg chg="add mod">
          <ac:chgData name="Usuario invitado" userId="" providerId="Windows Live" clId="Web-{BD989B58-270F-4514-A58A-B9EB72A06CF3}" dt="2024-04-23T03:07:47.041" v="93" actId="1076"/>
          <ac:spMkLst>
            <pc:docMk/>
            <pc:sldMk cId="2236321119" sldId="330"/>
            <ac:spMk id="8" creationId="{0C2BC806-65DB-4287-078F-35DDEF10D57D}"/>
          </ac:spMkLst>
        </pc:spChg>
        <pc:spChg chg="add del mod">
          <ac:chgData name="Usuario invitado" userId="" providerId="Windows Live" clId="Web-{BD989B58-270F-4514-A58A-B9EB72A06CF3}" dt="2024-04-23T03:06:42.383" v="83"/>
          <ac:spMkLst>
            <pc:docMk/>
            <pc:sldMk cId="2236321119" sldId="330"/>
            <ac:spMk id="9" creationId="{0EF933AC-A1A1-6F12-3309-C5DF10F18AA8}"/>
          </ac:spMkLst>
        </pc:spChg>
        <pc:spChg chg="add del mod">
          <ac:chgData name="Usuario invitado" userId="" providerId="Windows Live" clId="Web-{BD989B58-270F-4514-A58A-B9EB72A06CF3}" dt="2024-04-23T03:30:27.336" v="252"/>
          <ac:spMkLst>
            <pc:docMk/>
            <pc:sldMk cId="2236321119" sldId="330"/>
            <ac:spMk id="11" creationId="{6E619039-E1F4-0C65-2DE3-C4FB75634853}"/>
          </ac:spMkLst>
        </pc:spChg>
        <pc:picChg chg="add del mod ord">
          <ac:chgData name="Usuario invitado" userId="" providerId="Windows Live" clId="Web-{BD989B58-270F-4514-A58A-B9EB72A06CF3}" dt="2024-04-23T03:30:26.493" v="251"/>
          <ac:picMkLst>
            <pc:docMk/>
            <pc:sldMk cId="2236321119" sldId="330"/>
            <ac:picMk id="4" creationId="{9ED3E2DA-14E4-CC63-C24B-BF1FBCBAAC9C}"/>
          </ac:picMkLst>
        </pc:picChg>
        <pc:picChg chg="add mod ord">
          <ac:chgData name="Usuario invitado" userId="" providerId="Windows Live" clId="Web-{BD989B58-270F-4514-A58A-B9EB72A06CF3}" dt="2024-04-23T03:30:33.102" v="253" actId="1076"/>
          <ac:picMkLst>
            <pc:docMk/>
            <pc:sldMk cId="2236321119" sldId="330"/>
            <ac:picMk id="12" creationId="{78EAB0B0-8CDE-D095-92C2-AEF13732DF81}"/>
          </ac:picMkLst>
        </pc:picChg>
      </pc:sldChg>
      <pc:sldChg chg="addSp delSp modSp add replId">
        <pc:chgData name="Usuario invitado" userId="" providerId="Windows Live" clId="Web-{BD989B58-270F-4514-A58A-B9EB72A06CF3}" dt="2024-04-23T03:14:43.284" v="174" actId="20577"/>
        <pc:sldMkLst>
          <pc:docMk/>
          <pc:sldMk cId="3555173752" sldId="335"/>
        </pc:sldMkLst>
        <pc:spChg chg="add del mod">
          <ac:chgData name="Usuario invitado" userId="" providerId="Windows Live" clId="Web-{BD989B58-270F-4514-A58A-B9EB72A06CF3}" dt="2024-04-23T03:08:11.979" v="96"/>
          <ac:spMkLst>
            <pc:docMk/>
            <pc:sldMk cId="3555173752" sldId="335"/>
            <ac:spMk id="3" creationId="{7EFBDA8C-0F73-82B8-323A-C27757802DBB}"/>
          </ac:spMkLst>
        </pc:spChg>
        <pc:spChg chg="mod">
          <ac:chgData name="Usuario invitado" userId="" providerId="Windows Live" clId="Web-{BD989B58-270F-4514-A58A-B9EB72A06CF3}" dt="2024-04-23T03:11:13.421" v="132" actId="1076"/>
          <ac:spMkLst>
            <pc:docMk/>
            <pc:sldMk cId="3555173752" sldId="335"/>
            <ac:spMk id="6" creationId="{559E6448-503C-0832-94F4-BBF99C5670C7}"/>
          </ac:spMkLst>
        </pc:spChg>
        <pc:spChg chg="mod">
          <ac:chgData name="Usuario invitado" userId="" providerId="Windows Live" clId="Web-{BD989B58-270F-4514-A58A-B9EB72A06CF3}" dt="2024-04-23T03:13:40.346" v="171" actId="1076"/>
          <ac:spMkLst>
            <pc:docMk/>
            <pc:sldMk cId="3555173752" sldId="335"/>
            <ac:spMk id="8" creationId="{0C2BC806-65DB-4287-078F-35DDEF10D57D}"/>
          </ac:spMkLst>
        </pc:spChg>
        <pc:spChg chg="add mod">
          <ac:chgData name="Usuario invitado" userId="" providerId="Windows Live" clId="Web-{BD989B58-270F-4514-A58A-B9EB72A06CF3}" dt="2024-04-23T03:11:50.921" v="156" actId="20577"/>
          <ac:spMkLst>
            <pc:docMk/>
            <pc:sldMk cId="3555173752" sldId="335"/>
            <ac:spMk id="10" creationId="{8E8D6D1C-DC01-75F7-0D9E-D04DBF9CD617}"/>
          </ac:spMkLst>
        </pc:spChg>
        <pc:spChg chg="add mod">
          <ac:chgData name="Usuario invitado" userId="" providerId="Windows Live" clId="Web-{BD989B58-270F-4514-A58A-B9EB72A06CF3}" dt="2024-04-23T03:14:43.284" v="174" actId="20577"/>
          <ac:spMkLst>
            <pc:docMk/>
            <pc:sldMk cId="3555173752" sldId="335"/>
            <ac:spMk id="11" creationId="{70366289-C6E3-8887-448D-FA00D355B3CB}"/>
          </ac:spMkLst>
        </pc:spChg>
        <pc:picChg chg="del">
          <ac:chgData name="Usuario invitado" userId="" providerId="Windows Live" clId="Web-{BD989B58-270F-4514-A58A-B9EB72A06CF3}" dt="2024-04-23T03:08:06.713" v="95"/>
          <ac:picMkLst>
            <pc:docMk/>
            <pc:sldMk cId="3555173752" sldId="335"/>
            <ac:picMk id="4" creationId="{9ED3E2DA-14E4-CC63-C24B-BF1FBCBAAC9C}"/>
          </ac:picMkLst>
        </pc:picChg>
        <pc:picChg chg="add mod modCrop">
          <ac:chgData name="Usuario invitado" userId="" providerId="Windows Live" clId="Web-{BD989B58-270F-4514-A58A-B9EB72A06CF3}" dt="2024-04-23T03:10:39.217" v="107" actId="1076"/>
          <ac:picMkLst>
            <pc:docMk/>
            <pc:sldMk cId="3555173752" sldId="335"/>
            <ac:picMk id="5" creationId="{BDC2CF69-133B-F03B-F04A-431245B9AAE4}"/>
          </ac:picMkLst>
        </pc:picChg>
        <pc:picChg chg="add mod modCrop">
          <ac:chgData name="Usuario invitado" userId="" providerId="Windows Live" clId="Web-{BD989B58-270F-4514-A58A-B9EB72A06CF3}" dt="2024-04-23T03:10:46.123" v="108" actId="1076"/>
          <ac:picMkLst>
            <pc:docMk/>
            <pc:sldMk cId="3555173752" sldId="335"/>
            <ac:picMk id="7" creationId="{721A06C7-55EB-D8E0-81DB-062EFAE62244}"/>
          </ac:picMkLst>
        </pc:picChg>
        <pc:picChg chg="add del mod">
          <ac:chgData name="Usuario invitado" userId="" providerId="Windows Live" clId="Web-{BD989B58-270F-4514-A58A-B9EB72A06CF3}" dt="2024-04-23T03:11:17.186" v="134"/>
          <ac:picMkLst>
            <pc:docMk/>
            <pc:sldMk cId="3555173752" sldId="335"/>
            <ac:picMk id="9" creationId="{25716994-4D36-0B28-C726-5DEE7B1D6926}"/>
          </ac:picMkLst>
        </pc:picChg>
      </pc:sldChg>
      <pc:sldChg chg="addSp delSp modSp add replId">
        <pc:chgData name="Usuario invitado" userId="" providerId="Windows Live" clId="Web-{BD989B58-270F-4514-A58A-B9EB72A06CF3}" dt="2024-04-23T03:39:46.536" v="258" actId="1076"/>
        <pc:sldMkLst>
          <pc:docMk/>
          <pc:sldMk cId="804422643" sldId="336"/>
        </pc:sldMkLst>
        <pc:spChg chg="mod">
          <ac:chgData name="Usuario invitado" userId="" providerId="Windows Live" clId="Web-{BD989B58-270F-4514-A58A-B9EB72A06CF3}" dt="2024-04-23T03:15:50.520" v="180" actId="20577"/>
          <ac:spMkLst>
            <pc:docMk/>
            <pc:sldMk cId="804422643" sldId="336"/>
            <ac:spMk id="6" creationId="{559E6448-503C-0832-94F4-BBF99C5670C7}"/>
          </ac:spMkLst>
        </pc:spChg>
        <pc:spChg chg="mod">
          <ac:chgData name="Usuario invitado" userId="" providerId="Windows Live" clId="Web-{BD989B58-270F-4514-A58A-B9EB72A06CF3}" dt="2024-04-23T03:39:35.739" v="256" actId="1076"/>
          <ac:spMkLst>
            <pc:docMk/>
            <pc:sldMk cId="804422643" sldId="336"/>
            <ac:spMk id="8" creationId="{0C2BC806-65DB-4287-078F-35DDEF10D57D}"/>
          </ac:spMkLst>
        </pc:spChg>
        <pc:spChg chg="mod">
          <ac:chgData name="Usuario invitado" userId="" providerId="Windows Live" clId="Web-{BD989B58-270F-4514-A58A-B9EB72A06CF3}" dt="2024-04-23T03:16:04.099" v="184" actId="20577"/>
          <ac:spMkLst>
            <pc:docMk/>
            <pc:sldMk cId="804422643" sldId="336"/>
            <ac:spMk id="10" creationId="{8E8D6D1C-DC01-75F7-0D9E-D04DBF9CD617}"/>
          </ac:spMkLst>
        </pc:spChg>
        <pc:spChg chg="mod">
          <ac:chgData name="Usuario invitado" userId="" providerId="Windows Live" clId="Web-{BD989B58-270F-4514-A58A-B9EB72A06CF3}" dt="2024-04-23T03:39:46.536" v="258" actId="1076"/>
          <ac:spMkLst>
            <pc:docMk/>
            <pc:sldMk cId="804422643" sldId="336"/>
            <ac:spMk id="11" creationId="{70366289-C6E3-8887-448D-FA00D355B3CB}"/>
          </ac:spMkLst>
        </pc:spChg>
        <pc:picChg chg="add mod">
          <ac:chgData name="Usuario invitado" userId="" providerId="Windows Live" clId="Web-{BD989B58-270F-4514-A58A-B9EB72A06CF3}" dt="2024-04-23T03:21:44.622" v="235" actId="1076"/>
          <ac:picMkLst>
            <pc:docMk/>
            <pc:sldMk cId="804422643" sldId="336"/>
            <ac:picMk id="2" creationId="{30CE9A7F-A774-6110-FA38-B94634BC184B}"/>
          </ac:picMkLst>
        </pc:picChg>
        <pc:picChg chg="add mod">
          <ac:chgData name="Usuario invitado" userId="" providerId="Windows Live" clId="Web-{BD989B58-270F-4514-A58A-B9EB72A06CF3}" dt="2024-04-23T03:22:14.841" v="238" actId="1076"/>
          <ac:picMkLst>
            <pc:docMk/>
            <pc:sldMk cId="804422643" sldId="336"/>
            <ac:picMk id="3" creationId="{E66E21B0-57D4-1532-ECC7-59A9AE7B38C9}"/>
          </ac:picMkLst>
        </pc:picChg>
        <pc:picChg chg="del">
          <ac:chgData name="Usuario invitado" userId="" providerId="Windows Live" clId="Web-{BD989B58-270F-4514-A58A-B9EB72A06CF3}" dt="2024-04-23T03:21:39.122" v="233"/>
          <ac:picMkLst>
            <pc:docMk/>
            <pc:sldMk cId="804422643" sldId="336"/>
            <ac:picMk id="5" creationId="{BDC2CF69-133B-F03B-F04A-431245B9AAE4}"/>
          </ac:picMkLst>
        </pc:picChg>
        <pc:picChg chg="del">
          <ac:chgData name="Usuario invitado" userId="" providerId="Windows Live" clId="Web-{BD989B58-270F-4514-A58A-B9EB72A06CF3}" dt="2024-04-23T03:22:10.997" v="236"/>
          <ac:picMkLst>
            <pc:docMk/>
            <pc:sldMk cId="804422643" sldId="336"/>
            <ac:picMk id="7" creationId="{721A06C7-55EB-D8E0-81DB-062EFAE62244}"/>
          </ac:picMkLst>
        </pc:picChg>
      </pc:sldChg>
      <pc:sldChg chg="addSp delSp modSp add replId">
        <pc:chgData name="Usuario invitado" userId="" providerId="Windows Live" clId="Web-{BD989B58-270F-4514-A58A-B9EB72A06CF3}" dt="2024-04-23T03:40:08.146" v="263" actId="1076"/>
        <pc:sldMkLst>
          <pc:docMk/>
          <pc:sldMk cId="3085349839" sldId="337"/>
        </pc:sldMkLst>
        <pc:spChg chg="mod">
          <ac:chgData name="Usuario invitado" userId="" providerId="Windows Live" clId="Web-{BD989B58-270F-4514-A58A-B9EB72A06CF3}" dt="2024-04-23T03:16:50.334" v="190" actId="20577"/>
          <ac:spMkLst>
            <pc:docMk/>
            <pc:sldMk cId="3085349839" sldId="337"/>
            <ac:spMk id="6" creationId="{559E6448-503C-0832-94F4-BBF99C5670C7}"/>
          </ac:spMkLst>
        </pc:spChg>
        <pc:spChg chg="mod">
          <ac:chgData name="Usuario invitado" userId="" providerId="Windows Live" clId="Web-{BD989B58-270F-4514-A58A-B9EB72A06CF3}" dt="2024-04-23T03:40:04.677" v="262" actId="1076"/>
          <ac:spMkLst>
            <pc:docMk/>
            <pc:sldMk cId="3085349839" sldId="337"/>
            <ac:spMk id="8" creationId="{0C2BC806-65DB-4287-078F-35DDEF10D57D}"/>
          </ac:spMkLst>
        </pc:spChg>
        <pc:spChg chg="mod">
          <ac:chgData name="Usuario invitado" userId="" providerId="Windows Live" clId="Web-{BD989B58-270F-4514-A58A-B9EB72A06CF3}" dt="2024-04-23T03:17:03.116" v="198" actId="20577"/>
          <ac:spMkLst>
            <pc:docMk/>
            <pc:sldMk cId="3085349839" sldId="337"/>
            <ac:spMk id="10" creationId="{8E8D6D1C-DC01-75F7-0D9E-D04DBF9CD617}"/>
          </ac:spMkLst>
        </pc:spChg>
        <pc:spChg chg="mod">
          <ac:chgData name="Usuario invitado" userId="" providerId="Windows Live" clId="Web-{BD989B58-270F-4514-A58A-B9EB72A06CF3}" dt="2024-04-23T03:20:11.495" v="228" actId="20577"/>
          <ac:spMkLst>
            <pc:docMk/>
            <pc:sldMk cId="3085349839" sldId="337"/>
            <ac:spMk id="11" creationId="{70366289-C6E3-8887-448D-FA00D355B3CB}"/>
          </ac:spMkLst>
        </pc:spChg>
        <pc:picChg chg="add mod">
          <ac:chgData name="Usuario invitado" userId="" providerId="Windows Live" clId="Web-{BD989B58-270F-4514-A58A-B9EB72A06CF3}" dt="2024-04-23T03:40:01.583" v="261" actId="1076"/>
          <ac:picMkLst>
            <pc:docMk/>
            <pc:sldMk cId="3085349839" sldId="337"/>
            <ac:picMk id="2" creationId="{6144AA1C-94D3-A0CB-FC0B-DA129A4335FD}"/>
          </ac:picMkLst>
        </pc:picChg>
        <pc:picChg chg="add mod">
          <ac:chgData name="Usuario invitado" userId="" providerId="Windows Live" clId="Web-{BD989B58-270F-4514-A58A-B9EB72A06CF3}" dt="2024-04-23T03:40:08.146" v="263" actId="1076"/>
          <ac:picMkLst>
            <pc:docMk/>
            <pc:sldMk cId="3085349839" sldId="337"/>
            <ac:picMk id="3" creationId="{886D455D-47F5-CF57-05BD-B8C585840809}"/>
          </ac:picMkLst>
        </pc:picChg>
        <pc:picChg chg="del">
          <ac:chgData name="Usuario invitado" userId="" providerId="Windows Live" clId="Web-{BD989B58-270F-4514-A58A-B9EB72A06CF3}" dt="2024-04-23T03:22:49.873" v="239"/>
          <ac:picMkLst>
            <pc:docMk/>
            <pc:sldMk cId="3085349839" sldId="337"/>
            <ac:picMk id="5" creationId="{BDC2CF69-133B-F03B-F04A-431245B9AAE4}"/>
          </ac:picMkLst>
        </pc:picChg>
        <pc:picChg chg="del">
          <ac:chgData name="Usuario invitado" userId="" providerId="Windows Live" clId="Web-{BD989B58-270F-4514-A58A-B9EB72A06CF3}" dt="2024-04-23T03:23:38.874" v="242"/>
          <ac:picMkLst>
            <pc:docMk/>
            <pc:sldMk cId="3085349839" sldId="337"/>
            <ac:picMk id="7" creationId="{721A06C7-55EB-D8E0-81DB-062EFAE62244}"/>
          </ac:picMkLst>
        </pc:picChg>
      </pc:sldChg>
      <pc:sldChg chg="addSp delSp modSp add replId">
        <pc:chgData name="Usuario invitado" userId="" providerId="Windows Live" clId="Web-{BD989B58-270F-4514-A58A-B9EB72A06CF3}" dt="2024-04-23T03:41:02.491" v="274" actId="20577"/>
        <pc:sldMkLst>
          <pc:docMk/>
          <pc:sldMk cId="1633034188" sldId="338"/>
        </pc:sldMkLst>
        <pc:spChg chg="mod">
          <ac:chgData name="Usuario invitado" userId="" providerId="Windows Live" clId="Web-{BD989B58-270F-4514-A58A-B9EB72A06CF3}" dt="2024-04-23T03:17:08.334" v="201" actId="20577"/>
          <ac:spMkLst>
            <pc:docMk/>
            <pc:sldMk cId="1633034188" sldId="338"/>
            <ac:spMk id="6" creationId="{559E6448-503C-0832-94F4-BBF99C5670C7}"/>
          </ac:spMkLst>
        </pc:spChg>
        <pc:spChg chg="mod">
          <ac:chgData name="Usuario invitado" userId="" providerId="Windows Live" clId="Web-{BD989B58-270F-4514-A58A-B9EB72A06CF3}" dt="2024-04-23T03:40:31.303" v="269" actId="1076"/>
          <ac:spMkLst>
            <pc:docMk/>
            <pc:sldMk cId="1633034188" sldId="338"/>
            <ac:spMk id="8" creationId="{0C2BC806-65DB-4287-078F-35DDEF10D57D}"/>
          </ac:spMkLst>
        </pc:spChg>
        <pc:spChg chg="mod">
          <ac:chgData name="Usuario invitado" userId="" providerId="Windows Live" clId="Web-{BD989B58-270F-4514-A58A-B9EB72A06CF3}" dt="2024-04-23T03:17:28.960" v="206" actId="20577"/>
          <ac:spMkLst>
            <pc:docMk/>
            <pc:sldMk cId="1633034188" sldId="338"/>
            <ac:spMk id="10" creationId="{8E8D6D1C-DC01-75F7-0D9E-D04DBF9CD617}"/>
          </ac:spMkLst>
        </pc:spChg>
        <pc:spChg chg="mod">
          <ac:chgData name="Usuario invitado" userId="" providerId="Windows Live" clId="Web-{BD989B58-270F-4514-A58A-B9EB72A06CF3}" dt="2024-04-23T03:41:02.491" v="274" actId="20577"/>
          <ac:spMkLst>
            <pc:docMk/>
            <pc:sldMk cId="1633034188" sldId="338"/>
            <ac:spMk id="11" creationId="{70366289-C6E3-8887-448D-FA00D355B3CB}"/>
          </ac:spMkLst>
        </pc:spChg>
        <pc:picChg chg="add mod">
          <ac:chgData name="Usuario invitado" userId="" providerId="Windows Live" clId="Web-{BD989B58-270F-4514-A58A-B9EB72A06CF3}" dt="2024-04-23T03:40:29.006" v="268" actId="1076"/>
          <ac:picMkLst>
            <pc:docMk/>
            <pc:sldMk cId="1633034188" sldId="338"/>
            <ac:picMk id="2" creationId="{BC3EA893-3D01-461A-C28B-2C12F22F6614}"/>
          </ac:picMkLst>
        </pc:picChg>
        <pc:picChg chg="add mod">
          <ac:chgData name="Usuario invitado" userId="" providerId="Windows Live" clId="Web-{BD989B58-270F-4514-A58A-B9EB72A06CF3}" dt="2024-04-23T03:40:36.818" v="270" actId="1076"/>
          <ac:picMkLst>
            <pc:docMk/>
            <pc:sldMk cId="1633034188" sldId="338"/>
            <ac:picMk id="3" creationId="{2BF40151-48A6-CB4C-76E0-E57B9786C2DF}"/>
          </ac:picMkLst>
        </pc:picChg>
        <pc:picChg chg="del">
          <ac:chgData name="Usuario invitado" userId="" providerId="Windows Live" clId="Web-{BD989B58-270F-4514-A58A-B9EB72A06CF3}" dt="2024-04-23T03:24:09.672" v="245"/>
          <ac:picMkLst>
            <pc:docMk/>
            <pc:sldMk cId="1633034188" sldId="338"/>
            <ac:picMk id="5" creationId="{BDC2CF69-133B-F03B-F04A-431245B9AAE4}"/>
          </ac:picMkLst>
        </pc:picChg>
        <pc:picChg chg="del">
          <ac:chgData name="Usuario invitado" userId="" providerId="Windows Live" clId="Web-{BD989B58-270F-4514-A58A-B9EB72A06CF3}" dt="2024-04-23T03:24:52.563" v="248"/>
          <ac:picMkLst>
            <pc:docMk/>
            <pc:sldMk cId="1633034188" sldId="338"/>
            <ac:picMk id="7" creationId="{721A06C7-55EB-D8E0-81DB-062EFAE62244}"/>
          </ac:picMkLst>
        </pc:picChg>
      </pc:sldChg>
      <pc:sldChg chg="addSp delSp modSp new">
        <pc:chgData name="Usuario invitado" userId="" providerId="Windows Live" clId="Web-{BD989B58-270F-4514-A58A-B9EB72A06CF3}" dt="2024-04-23T03:54:01.742" v="302"/>
        <pc:sldMkLst>
          <pc:docMk/>
          <pc:sldMk cId="2421985705" sldId="339"/>
        </pc:sldMkLst>
        <pc:spChg chg="del">
          <ac:chgData name="Usuario invitado" userId="" providerId="Windows Live" clId="Web-{BD989B58-270F-4514-A58A-B9EB72A06CF3}" dt="2024-04-23T03:49:45.033" v="278"/>
          <ac:spMkLst>
            <pc:docMk/>
            <pc:sldMk cId="2421985705" sldId="339"/>
            <ac:spMk id="2" creationId="{776B518A-44A2-9288-777B-D9ACEF0B2E34}"/>
          </ac:spMkLst>
        </pc:spChg>
        <pc:spChg chg="del mod">
          <ac:chgData name="Usuario invitado" userId="" providerId="Windows Live" clId="Web-{BD989B58-270F-4514-A58A-B9EB72A06CF3}" dt="2024-04-23T03:49:43.440" v="277"/>
          <ac:spMkLst>
            <pc:docMk/>
            <pc:sldMk cId="2421985705" sldId="339"/>
            <ac:spMk id="3" creationId="{792C2FB3-FD0A-EAD0-3CAD-503A90A77477}"/>
          </ac:spMkLst>
        </pc:spChg>
        <pc:spChg chg="add mod">
          <ac:chgData name="Usuario invitado" userId="" providerId="Windows Live" clId="Web-{BD989B58-270F-4514-A58A-B9EB72A06CF3}" dt="2024-04-23T03:53:43.945" v="300" actId="1076"/>
          <ac:spMkLst>
            <pc:docMk/>
            <pc:sldMk cId="2421985705" sldId="339"/>
            <ac:spMk id="8" creationId="{9FB69659-EC3E-38CF-2EE4-7253264353A1}"/>
          </ac:spMkLst>
        </pc:spChg>
        <pc:picChg chg="add del mod">
          <ac:chgData name="Usuario invitado" userId="" providerId="Windows Live" clId="Web-{BD989B58-270F-4514-A58A-B9EB72A06CF3}" dt="2024-04-23T03:52:02.896" v="281"/>
          <ac:picMkLst>
            <pc:docMk/>
            <pc:sldMk cId="2421985705" sldId="339"/>
            <ac:picMk id="4" creationId="{C4863C14-2056-2D42-ECA0-EFB7EBCEFC81}"/>
          </ac:picMkLst>
        </pc:picChg>
        <pc:picChg chg="add mod">
          <ac:chgData name="Usuario invitado" userId="" providerId="Windows Live" clId="Web-{BD989B58-270F-4514-A58A-B9EB72A06CF3}" dt="2024-04-23T03:53:52.195" v="301"/>
          <ac:picMkLst>
            <pc:docMk/>
            <pc:sldMk cId="2421985705" sldId="339"/>
            <ac:picMk id="5" creationId="{8C556BC7-C8B0-14F5-A354-B1EF52690A87}"/>
          </ac:picMkLst>
        </pc:picChg>
        <pc:picChg chg="add mod">
          <ac:chgData name="Usuario invitado" userId="" providerId="Windows Live" clId="Web-{BD989B58-270F-4514-A58A-B9EB72A06CF3}" dt="2024-04-23T03:54:01.742" v="302"/>
          <ac:picMkLst>
            <pc:docMk/>
            <pc:sldMk cId="2421985705" sldId="339"/>
            <ac:picMk id="6" creationId="{A04071F6-85B4-2626-9986-B6FB572E7A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A0625-D57C-450D-8B9C-4215D1BF9ACA}" type="datetimeFigureOut">
              <a:rPr lang="es-MX" smtClean="0"/>
              <a:t>24/06/2024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65D10-8201-4255-AC8B-5E667BC869B4}" type="slidenum">
              <a:rPr lang="es-MX" smtClean="0"/>
              <a:t>‹Nº›</a:t>
            </a:fld>
            <a:endParaRPr lang="es-MX"/>
          </a:p>
        </p:txBody>
      </p:sp>
    </p:spTree>
    <p:extLst>
      <p:ext uri="{BB962C8B-B14F-4D97-AF65-F5344CB8AC3E}">
        <p14:creationId xmlns:p14="http://schemas.microsoft.com/office/powerpoint/2010/main" val="160089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4</a:t>
            </a:fld>
            <a:endParaRPr lang="es-MX"/>
          </a:p>
        </p:txBody>
      </p:sp>
    </p:spTree>
    <p:extLst>
      <p:ext uri="{BB962C8B-B14F-4D97-AF65-F5344CB8AC3E}">
        <p14:creationId xmlns:p14="http://schemas.microsoft.com/office/powerpoint/2010/main" val="311371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26</a:t>
            </a:fld>
            <a:endParaRPr lang="es-MX"/>
          </a:p>
        </p:txBody>
      </p:sp>
    </p:spTree>
    <p:extLst>
      <p:ext uri="{BB962C8B-B14F-4D97-AF65-F5344CB8AC3E}">
        <p14:creationId xmlns:p14="http://schemas.microsoft.com/office/powerpoint/2010/main" val="4180199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27</a:t>
            </a:fld>
            <a:endParaRPr lang="es-MX"/>
          </a:p>
        </p:txBody>
      </p:sp>
    </p:spTree>
    <p:extLst>
      <p:ext uri="{BB962C8B-B14F-4D97-AF65-F5344CB8AC3E}">
        <p14:creationId xmlns:p14="http://schemas.microsoft.com/office/powerpoint/2010/main" val="41842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48</a:t>
            </a:fld>
            <a:endParaRPr lang="es-MX"/>
          </a:p>
        </p:txBody>
      </p:sp>
    </p:spTree>
    <p:extLst>
      <p:ext uri="{BB962C8B-B14F-4D97-AF65-F5344CB8AC3E}">
        <p14:creationId xmlns:p14="http://schemas.microsoft.com/office/powerpoint/2010/main" val="318530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49</a:t>
            </a:fld>
            <a:endParaRPr lang="es-MX"/>
          </a:p>
        </p:txBody>
      </p:sp>
    </p:spTree>
    <p:extLst>
      <p:ext uri="{BB962C8B-B14F-4D97-AF65-F5344CB8AC3E}">
        <p14:creationId xmlns:p14="http://schemas.microsoft.com/office/powerpoint/2010/main" val="299977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50</a:t>
            </a:fld>
            <a:endParaRPr lang="es-MX"/>
          </a:p>
        </p:txBody>
      </p:sp>
    </p:spTree>
    <p:extLst>
      <p:ext uri="{BB962C8B-B14F-4D97-AF65-F5344CB8AC3E}">
        <p14:creationId xmlns:p14="http://schemas.microsoft.com/office/powerpoint/2010/main" val="460105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51</a:t>
            </a:fld>
            <a:endParaRPr lang="es-MX"/>
          </a:p>
        </p:txBody>
      </p:sp>
    </p:spTree>
    <p:extLst>
      <p:ext uri="{BB962C8B-B14F-4D97-AF65-F5344CB8AC3E}">
        <p14:creationId xmlns:p14="http://schemas.microsoft.com/office/powerpoint/2010/main" val="303091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52</a:t>
            </a:fld>
            <a:endParaRPr lang="es-MX"/>
          </a:p>
        </p:txBody>
      </p:sp>
    </p:spTree>
    <p:extLst>
      <p:ext uri="{BB962C8B-B14F-4D97-AF65-F5344CB8AC3E}">
        <p14:creationId xmlns:p14="http://schemas.microsoft.com/office/powerpoint/2010/main" val="448273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53</a:t>
            </a:fld>
            <a:endParaRPr lang="es-MX"/>
          </a:p>
        </p:txBody>
      </p:sp>
    </p:spTree>
    <p:extLst>
      <p:ext uri="{BB962C8B-B14F-4D97-AF65-F5344CB8AC3E}">
        <p14:creationId xmlns:p14="http://schemas.microsoft.com/office/powerpoint/2010/main" val="45672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54</a:t>
            </a:fld>
            <a:endParaRPr lang="es-MX"/>
          </a:p>
        </p:txBody>
      </p:sp>
    </p:spTree>
    <p:extLst>
      <p:ext uri="{BB962C8B-B14F-4D97-AF65-F5344CB8AC3E}">
        <p14:creationId xmlns:p14="http://schemas.microsoft.com/office/powerpoint/2010/main" val="2931696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55</a:t>
            </a:fld>
            <a:endParaRPr lang="es-MX"/>
          </a:p>
        </p:txBody>
      </p:sp>
    </p:spTree>
    <p:extLst>
      <p:ext uri="{BB962C8B-B14F-4D97-AF65-F5344CB8AC3E}">
        <p14:creationId xmlns:p14="http://schemas.microsoft.com/office/powerpoint/2010/main" val="16907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5</a:t>
            </a:fld>
            <a:endParaRPr lang="es-MX"/>
          </a:p>
        </p:txBody>
      </p:sp>
    </p:spTree>
    <p:extLst>
      <p:ext uri="{BB962C8B-B14F-4D97-AF65-F5344CB8AC3E}">
        <p14:creationId xmlns:p14="http://schemas.microsoft.com/office/powerpoint/2010/main" val="1800423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56</a:t>
            </a:fld>
            <a:endParaRPr lang="es-MX"/>
          </a:p>
        </p:txBody>
      </p:sp>
    </p:spTree>
    <p:extLst>
      <p:ext uri="{BB962C8B-B14F-4D97-AF65-F5344CB8AC3E}">
        <p14:creationId xmlns:p14="http://schemas.microsoft.com/office/powerpoint/2010/main" val="363002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57</a:t>
            </a:fld>
            <a:endParaRPr lang="es-MX"/>
          </a:p>
        </p:txBody>
      </p:sp>
    </p:spTree>
    <p:extLst>
      <p:ext uri="{BB962C8B-B14F-4D97-AF65-F5344CB8AC3E}">
        <p14:creationId xmlns:p14="http://schemas.microsoft.com/office/powerpoint/2010/main" val="301585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12</a:t>
            </a:fld>
            <a:endParaRPr lang="es-MX"/>
          </a:p>
        </p:txBody>
      </p:sp>
    </p:spTree>
    <p:extLst>
      <p:ext uri="{BB962C8B-B14F-4D97-AF65-F5344CB8AC3E}">
        <p14:creationId xmlns:p14="http://schemas.microsoft.com/office/powerpoint/2010/main" val="266297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13</a:t>
            </a:fld>
            <a:endParaRPr lang="es-MX"/>
          </a:p>
        </p:txBody>
      </p:sp>
    </p:spTree>
    <p:extLst>
      <p:ext uri="{BB962C8B-B14F-4D97-AF65-F5344CB8AC3E}">
        <p14:creationId xmlns:p14="http://schemas.microsoft.com/office/powerpoint/2010/main" val="155726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14</a:t>
            </a:fld>
            <a:endParaRPr lang="es-MX"/>
          </a:p>
        </p:txBody>
      </p:sp>
    </p:spTree>
    <p:extLst>
      <p:ext uri="{BB962C8B-B14F-4D97-AF65-F5344CB8AC3E}">
        <p14:creationId xmlns:p14="http://schemas.microsoft.com/office/powerpoint/2010/main" val="401262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16</a:t>
            </a:fld>
            <a:endParaRPr lang="es-MX"/>
          </a:p>
        </p:txBody>
      </p:sp>
    </p:spTree>
    <p:extLst>
      <p:ext uri="{BB962C8B-B14F-4D97-AF65-F5344CB8AC3E}">
        <p14:creationId xmlns:p14="http://schemas.microsoft.com/office/powerpoint/2010/main" val="362001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17</a:t>
            </a:fld>
            <a:endParaRPr lang="es-MX"/>
          </a:p>
        </p:txBody>
      </p:sp>
    </p:spTree>
    <p:extLst>
      <p:ext uri="{BB962C8B-B14F-4D97-AF65-F5344CB8AC3E}">
        <p14:creationId xmlns:p14="http://schemas.microsoft.com/office/powerpoint/2010/main" val="243870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18</a:t>
            </a:fld>
            <a:endParaRPr lang="es-MX"/>
          </a:p>
        </p:txBody>
      </p:sp>
    </p:spTree>
    <p:extLst>
      <p:ext uri="{BB962C8B-B14F-4D97-AF65-F5344CB8AC3E}">
        <p14:creationId xmlns:p14="http://schemas.microsoft.com/office/powerpoint/2010/main" val="348241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A665D10-8201-4255-AC8B-5E667BC869B4}" type="slidenum">
              <a:rPr lang="es-MX" smtClean="0"/>
              <a:t>19</a:t>
            </a:fld>
            <a:endParaRPr lang="es-MX"/>
          </a:p>
        </p:txBody>
      </p:sp>
    </p:spTree>
    <p:extLst>
      <p:ext uri="{BB962C8B-B14F-4D97-AF65-F5344CB8AC3E}">
        <p14:creationId xmlns:p14="http://schemas.microsoft.com/office/powerpoint/2010/main" val="3304177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FBEC6-D8C1-26A0-7C3F-F3F9AA625F4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24CE7161-BEC7-1BDF-F605-F8A4C7EB92E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Tree>
    <p:extLst>
      <p:ext uri="{BB962C8B-B14F-4D97-AF65-F5344CB8AC3E}">
        <p14:creationId xmlns:p14="http://schemas.microsoft.com/office/powerpoint/2010/main" val="278763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FA7560-B270-2592-3432-BC3AE94CD467}"/>
              </a:ext>
            </a:extLst>
          </p:cNvPr>
          <p:cNvSpPr>
            <a:spLocks noGrp="1"/>
          </p:cNvSpPr>
          <p:nvPr>
            <p:ph type="title"/>
          </p:nvPr>
        </p:nvSpPr>
        <p:spPr>
          <a:xfrm>
            <a:off x="1272746" y="365125"/>
            <a:ext cx="9255211" cy="1325563"/>
          </a:xfrm>
          <a:prstGeom prst="rect">
            <a:avLst/>
          </a:prstGeom>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ECD426F-E691-829B-83CE-40CD865DB56D}"/>
              </a:ext>
            </a:extLst>
          </p:cNvPr>
          <p:cNvSpPr>
            <a:spLocks noGrp="1"/>
          </p:cNvSpPr>
          <p:nvPr>
            <p:ph type="body" orient="vert" idx="1"/>
          </p:nvPr>
        </p:nvSpPr>
        <p:spPr>
          <a:xfrm>
            <a:off x="838200" y="1825625"/>
            <a:ext cx="10515600" cy="3302429"/>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54011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4B925F4-7E92-8A38-D026-A06A0E0FA7C4}"/>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86CD538-F07B-758B-89DB-B03928422F15}"/>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87190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0A8B-BF44-392B-C065-84A694B6F74B}"/>
              </a:ext>
            </a:extLst>
          </p:cNvPr>
          <p:cNvSpPr>
            <a:spLocks noGrp="1"/>
          </p:cNvSpPr>
          <p:nvPr>
            <p:ph type="title"/>
          </p:nvPr>
        </p:nvSpPr>
        <p:spPr>
          <a:xfrm>
            <a:off x="1097692" y="365125"/>
            <a:ext cx="9430265" cy="1327151"/>
          </a:xfrm>
          <a:prstGeom prst="rect">
            <a:avLst/>
          </a:prstGeom>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E7E0C2B-31F6-C64E-227F-B40A0F028197}"/>
              </a:ext>
            </a:extLst>
          </p:cNvPr>
          <p:cNvSpPr>
            <a:spLocks noGrp="1"/>
          </p:cNvSpPr>
          <p:nvPr>
            <p:ph idx="1"/>
          </p:nvPr>
        </p:nvSpPr>
        <p:spPr>
          <a:xfrm>
            <a:off x="591064" y="1825625"/>
            <a:ext cx="11197282" cy="4340397"/>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1164B02-A30E-97A0-EA7D-5C232554A4C0}"/>
              </a:ext>
            </a:extLst>
          </p:cNvPr>
          <p:cNvSpPr>
            <a:spLocks noGrp="1"/>
          </p:cNvSpPr>
          <p:nvPr>
            <p:ph type="dt" sz="half" idx="10"/>
          </p:nvPr>
        </p:nvSpPr>
        <p:spPr>
          <a:xfrm>
            <a:off x="4928287" y="6310312"/>
            <a:ext cx="2743200" cy="365125"/>
          </a:xfrm>
          <a:prstGeom prst="rect">
            <a:avLst/>
          </a:prstGeom>
        </p:spPr>
        <p:txBody>
          <a:bodyPr/>
          <a:lstStyle/>
          <a:p>
            <a:fld id="{D51D3D50-C0A9-4355-BDD7-C3B33514CAE6}" type="datetimeFigureOut">
              <a:rPr lang="es-PA" smtClean="0"/>
              <a:t>06/24/2024</a:t>
            </a:fld>
            <a:endParaRPr lang="es-PA"/>
          </a:p>
        </p:txBody>
      </p:sp>
    </p:spTree>
    <p:extLst>
      <p:ext uri="{BB962C8B-B14F-4D97-AF65-F5344CB8AC3E}">
        <p14:creationId xmlns:p14="http://schemas.microsoft.com/office/powerpoint/2010/main" val="222382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BB5CF-000D-3285-4240-CB91FAA9672F}"/>
              </a:ext>
            </a:extLst>
          </p:cNvPr>
          <p:cNvSpPr>
            <a:spLocks noGrp="1"/>
          </p:cNvSpPr>
          <p:nvPr>
            <p:ph type="title"/>
          </p:nvPr>
        </p:nvSpPr>
        <p:spPr>
          <a:xfrm>
            <a:off x="838200" y="1264895"/>
            <a:ext cx="10515600" cy="2852737"/>
          </a:xfrm>
          <a:prstGeom prst="rect">
            <a:avLst/>
          </a:prstGeo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E378C13-2FC0-A27C-73E3-5CFF7FF6C9D9}"/>
              </a:ext>
            </a:extLst>
          </p:cNvPr>
          <p:cNvSpPr>
            <a:spLocks noGrp="1"/>
          </p:cNvSpPr>
          <p:nvPr>
            <p:ph type="body" idx="1"/>
          </p:nvPr>
        </p:nvSpPr>
        <p:spPr>
          <a:xfrm>
            <a:off x="838200" y="4144620"/>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170653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A744F-B8B6-92BE-C582-F6F902D2C0B4}"/>
              </a:ext>
            </a:extLst>
          </p:cNvPr>
          <p:cNvSpPr>
            <a:spLocks noGrp="1"/>
          </p:cNvSpPr>
          <p:nvPr>
            <p:ph type="title"/>
          </p:nvPr>
        </p:nvSpPr>
        <p:spPr>
          <a:xfrm>
            <a:off x="1159476" y="377483"/>
            <a:ext cx="9265933" cy="1216830"/>
          </a:xfrm>
          <a:prstGeom prst="rect">
            <a:avLst/>
          </a:prstGeom>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0CCE6D45-F17C-B6A2-7600-3731D057B52E}"/>
              </a:ext>
            </a:extLst>
          </p:cNvPr>
          <p:cNvSpPr>
            <a:spLocks noGrp="1"/>
          </p:cNvSpPr>
          <p:nvPr>
            <p:ph sz="half" idx="1"/>
          </p:nvPr>
        </p:nvSpPr>
        <p:spPr>
          <a:xfrm>
            <a:off x="1159476" y="1837982"/>
            <a:ext cx="4565822" cy="3994407"/>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118F63E3-8B43-92AB-F2D9-2408AE416970}"/>
              </a:ext>
            </a:extLst>
          </p:cNvPr>
          <p:cNvSpPr>
            <a:spLocks noGrp="1"/>
          </p:cNvSpPr>
          <p:nvPr>
            <p:ph sz="half" idx="2"/>
          </p:nvPr>
        </p:nvSpPr>
        <p:spPr>
          <a:xfrm>
            <a:off x="6493476" y="1837982"/>
            <a:ext cx="4565822" cy="3994407"/>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7979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37E35-FF6B-8D69-C729-3BB56138FA40}"/>
              </a:ext>
            </a:extLst>
          </p:cNvPr>
          <p:cNvSpPr>
            <a:spLocks noGrp="1"/>
          </p:cNvSpPr>
          <p:nvPr>
            <p:ph type="title"/>
          </p:nvPr>
        </p:nvSpPr>
        <p:spPr>
          <a:xfrm>
            <a:off x="1210962" y="365126"/>
            <a:ext cx="9110235" cy="1340106"/>
          </a:xfrm>
          <a:prstGeom prst="rect">
            <a:avLst/>
          </a:prstGeo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6F42905-738E-171F-D32F-4B6DD44D391E}"/>
              </a:ext>
            </a:extLst>
          </p:cNvPr>
          <p:cNvSpPr>
            <a:spLocks noGrp="1"/>
          </p:cNvSpPr>
          <p:nvPr>
            <p:ph type="body" idx="1"/>
          </p:nvPr>
        </p:nvSpPr>
        <p:spPr>
          <a:xfrm>
            <a:off x="753291" y="1853515"/>
            <a:ext cx="4650528" cy="7932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75B5424-0FF4-2503-5937-622A756C84E4}"/>
              </a:ext>
            </a:extLst>
          </p:cNvPr>
          <p:cNvSpPr>
            <a:spLocks noGrp="1"/>
          </p:cNvSpPr>
          <p:nvPr>
            <p:ph sz="half" idx="2"/>
          </p:nvPr>
        </p:nvSpPr>
        <p:spPr>
          <a:xfrm>
            <a:off x="654438" y="3122913"/>
            <a:ext cx="4650528" cy="245992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A1A46AF9-E3D7-1090-6569-3EC32632BB27}"/>
              </a:ext>
            </a:extLst>
          </p:cNvPr>
          <p:cNvSpPr>
            <a:spLocks noGrp="1"/>
          </p:cNvSpPr>
          <p:nvPr>
            <p:ph type="body" sz="quarter" idx="3"/>
          </p:nvPr>
        </p:nvSpPr>
        <p:spPr>
          <a:xfrm>
            <a:off x="6096000" y="1853515"/>
            <a:ext cx="4673430" cy="7932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2E708F2-57D8-05A8-6FC8-EEEEC77B885C}"/>
              </a:ext>
            </a:extLst>
          </p:cNvPr>
          <p:cNvSpPr>
            <a:spLocks noGrp="1"/>
          </p:cNvSpPr>
          <p:nvPr>
            <p:ph sz="quarter" idx="4"/>
          </p:nvPr>
        </p:nvSpPr>
        <p:spPr>
          <a:xfrm>
            <a:off x="5986849" y="3122913"/>
            <a:ext cx="4673430" cy="245992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89623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BD691-249B-AF96-4AF2-1106E08BF87D}"/>
              </a:ext>
            </a:extLst>
          </p:cNvPr>
          <p:cNvSpPr>
            <a:spLocks noGrp="1"/>
          </p:cNvSpPr>
          <p:nvPr>
            <p:ph type="title"/>
          </p:nvPr>
        </p:nvSpPr>
        <p:spPr>
          <a:xfrm>
            <a:off x="1186249" y="365125"/>
            <a:ext cx="9366422" cy="1325563"/>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68114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7862708-8C2A-D004-E88C-0BA16C37A606}"/>
              </a:ext>
            </a:extLst>
          </p:cNvPr>
          <p:cNvSpPr>
            <a:spLocks noGrp="1"/>
          </p:cNvSpPr>
          <p:nvPr>
            <p:ph type="title"/>
          </p:nvPr>
        </p:nvSpPr>
        <p:spPr>
          <a:xfrm>
            <a:off x="1186249" y="365125"/>
            <a:ext cx="9366422" cy="1325563"/>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96519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DCB4B-0BE0-A4BA-3AF5-A34FAA14E8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47F4423-9765-B15F-C167-995D302FCFC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D7B6FBC5-FAE2-F7FE-8F19-3769695D19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A8AAB3-6682-01BF-3A1E-9917D5B7CC72}"/>
              </a:ext>
            </a:extLst>
          </p:cNvPr>
          <p:cNvSpPr>
            <a:spLocks noGrp="1"/>
          </p:cNvSpPr>
          <p:nvPr>
            <p:ph type="dt" sz="half" idx="10"/>
          </p:nvPr>
        </p:nvSpPr>
        <p:spPr>
          <a:xfrm>
            <a:off x="838200" y="6356350"/>
            <a:ext cx="2743200" cy="365125"/>
          </a:xfrm>
          <a:prstGeom prst="rect">
            <a:avLst/>
          </a:prstGeom>
        </p:spPr>
        <p:txBody>
          <a:bodyPr/>
          <a:lstStyle/>
          <a:p>
            <a:fld id="{D51D3D50-C0A9-4355-BDD7-C3B33514CAE6}" type="datetimeFigureOut">
              <a:rPr lang="es-PA" smtClean="0"/>
              <a:t>06/24/2024</a:t>
            </a:fld>
            <a:endParaRPr lang="es-PA"/>
          </a:p>
        </p:txBody>
      </p:sp>
      <p:sp>
        <p:nvSpPr>
          <p:cNvPr id="6" name="Marcador de pie de página 5">
            <a:extLst>
              <a:ext uri="{FF2B5EF4-FFF2-40B4-BE49-F238E27FC236}">
                <a16:creationId xmlns:a16="http://schemas.microsoft.com/office/drawing/2014/main" id="{CD27A6A5-6176-F57A-D9CE-802469C19AE5}"/>
              </a:ext>
            </a:extLst>
          </p:cNvPr>
          <p:cNvSpPr>
            <a:spLocks noGrp="1"/>
          </p:cNvSpPr>
          <p:nvPr>
            <p:ph type="ftr" sz="quarter" idx="11"/>
          </p:nvPr>
        </p:nvSpPr>
        <p:spPr>
          <a:xfrm>
            <a:off x="4038600" y="6356350"/>
            <a:ext cx="4114800" cy="365125"/>
          </a:xfrm>
          <a:prstGeom prst="rect">
            <a:avLst/>
          </a:prstGeom>
        </p:spPr>
        <p:txBody>
          <a:bodyPr/>
          <a:lstStyle/>
          <a:p>
            <a:endParaRPr lang="es-PA"/>
          </a:p>
        </p:txBody>
      </p:sp>
      <p:sp>
        <p:nvSpPr>
          <p:cNvPr id="7" name="Marcador de número de diapositiva 6">
            <a:extLst>
              <a:ext uri="{FF2B5EF4-FFF2-40B4-BE49-F238E27FC236}">
                <a16:creationId xmlns:a16="http://schemas.microsoft.com/office/drawing/2014/main" id="{78760F96-486D-6E2C-5D08-64985D660977}"/>
              </a:ext>
            </a:extLst>
          </p:cNvPr>
          <p:cNvSpPr>
            <a:spLocks noGrp="1"/>
          </p:cNvSpPr>
          <p:nvPr>
            <p:ph type="sldNum" sz="quarter" idx="12"/>
          </p:nvPr>
        </p:nvSpPr>
        <p:spPr>
          <a:xfrm>
            <a:off x="8610600" y="6356350"/>
            <a:ext cx="2743200" cy="365125"/>
          </a:xfrm>
          <a:prstGeom prst="rect">
            <a:avLst/>
          </a:prstGeom>
        </p:spPr>
        <p:txBody>
          <a:bodyPr/>
          <a:lstStyle/>
          <a:p>
            <a:fld id="{59303182-7AFD-4CAF-9FD4-B34A7FCBD28A}" type="slidenum">
              <a:rPr lang="es-PA" smtClean="0"/>
              <a:t>‹Nº›</a:t>
            </a:fld>
            <a:endParaRPr lang="es-PA"/>
          </a:p>
        </p:txBody>
      </p:sp>
    </p:spTree>
    <p:extLst>
      <p:ext uri="{BB962C8B-B14F-4D97-AF65-F5344CB8AC3E}">
        <p14:creationId xmlns:p14="http://schemas.microsoft.com/office/powerpoint/2010/main" val="155308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B6F32-39B9-E4DC-9B8D-57B41F2D83A3}"/>
              </a:ext>
            </a:extLst>
          </p:cNvPr>
          <p:cNvSpPr>
            <a:spLocks noGrp="1"/>
          </p:cNvSpPr>
          <p:nvPr>
            <p:ph type="title"/>
          </p:nvPr>
        </p:nvSpPr>
        <p:spPr>
          <a:xfrm>
            <a:off x="1148707" y="481914"/>
            <a:ext cx="3932237" cy="1600200"/>
          </a:xfrm>
          <a:prstGeom prst="rect">
            <a:avLst/>
          </a:prstGeo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053EB27C-C5CE-AA6B-2CE4-A1B2603F1524}"/>
              </a:ext>
            </a:extLst>
          </p:cNvPr>
          <p:cNvSpPr>
            <a:spLocks noGrp="1"/>
          </p:cNvSpPr>
          <p:nvPr>
            <p:ph type="pic" idx="1"/>
          </p:nvPr>
        </p:nvSpPr>
        <p:spPr>
          <a:xfrm>
            <a:off x="5294399" y="806835"/>
            <a:ext cx="5307698"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Marcador de texto 3">
            <a:extLst>
              <a:ext uri="{FF2B5EF4-FFF2-40B4-BE49-F238E27FC236}">
                <a16:creationId xmlns:a16="http://schemas.microsoft.com/office/drawing/2014/main" id="{03D6EE99-9B3D-3DD0-B36E-D366FE23790F}"/>
              </a:ext>
            </a:extLst>
          </p:cNvPr>
          <p:cNvSpPr>
            <a:spLocks noGrp="1"/>
          </p:cNvSpPr>
          <p:nvPr>
            <p:ph type="body" sz="half" idx="2"/>
          </p:nvPr>
        </p:nvSpPr>
        <p:spPr>
          <a:xfrm>
            <a:off x="1148707" y="2054224"/>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8E9608-CC1F-5C3A-65C0-1B52BB233D28}"/>
              </a:ext>
            </a:extLst>
          </p:cNvPr>
          <p:cNvSpPr>
            <a:spLocks noGrp="1"/>
          </p:cNvSpPr>
          <p:nvPr>
            <p:ph type="dt" sz="half" idx="10"/>
          </p:nvPr>
        </p:nvSpPr>
        <p:spPr>
          <a:xfrm>
            <a:off x="4619367" y="6400800"/>
            <a:ext cx="2743200" cy="365125"/>
          </a:xfrm>
          <a:prstGeom prst="rect">
            <a:avLst/>
          </a:prstGeom>
        </p:spPr>
        <p:txBody>
          <a:bodyPr/>
          <a:lstStyle/>
          <a:p>
            <a:fld id="{D51D3D50-C0A9-4355-BDD7-C3B33514CAE6}" type="datetimeFigureOut">
              <a:rPr lang="es-PA" smtClean="0"/>
              <a:t>06/24/2024</a:t>
            </a:fld>
            <a:endParaRPr lang="es-PA"/>
          </a:p>
        </p:txBody>
      </p:sp>
    </p:spTree>
    <p:extLst>
      <p:ext uri="{BB962C8B-B14F-4D97-AF65-F5344CB8AC3E}">
        <p14:creationId xmlns:p14="http://schemas.microsoft.com/office/powerpoint/2010/main" val="131447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562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F8784D1-B99B-AD2F-4C83-860449BFF963}"/>
              </a:ext>
            </a:extLst>
          </p:cNvPr>
          <p:cNvSpPr txBox="1">
            <a:spLocks/>
          </p:cNvSpPr>
          <p:nvPr/>
        </p:nvSpPr>
        <p:spPr>
          <a:xfrm>
            <a:off x="1254437" y="1111396"/>
            <a:ext cx="9495692" cy="1522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500"/>
              <a:buFont typeface="Lexend"/>
              <a:buNone/>
              <a:defRPr sz="3500" b="1" i="0" u="none" strike="noStrike" cap="none">
                <a:solidFill>
                  <a:schemeClr val="lt1"/>
                </a:solidFill>
                <a:latin typeface="Lexend"/>
                <a:ea typeface="Lexend"/>
                <a:cs typeface="Lexend"/>
                <a:sym typeface="Lexen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s-EC" sz="4400">
                <a:solidFill>
                  <a:srgbClr val="006634"/>
                </a:solidFill>
                <a:latin typeface="Century Gothic" panose="020B0502020202020204" pitchFamily="34" charset="0"/>
              </a:rPr>
              <a:t>Proyecto de Vinculación</a:t>
            </a:r>
          </a:p>
        </p:txBody>
      </p:sp>
      <p:sp>
        <p:nvSpPr>
          <p:cNvPr id="7" name="Título 1">
            <a:extLst>
              <a:ext uri="{FF2B5EF4-FFF2-40B4-BE49-F238E27FC236}">
                <a16:creationId xmlns:a16="http://schemas.microsoft.com/office/drawing/2014/main" id="{7B0C0B54-F0F9-F971-CB83-774644D8856B}"/>
              </a:ext>
            </a:extLst>
          </p:cNvPr>
          <p:cNvSpPr txBox="1">
            <a:spLocks/>
          </p:cNvSpPr>
          <p:nvPr/>
        </p:nvSpPr>
        <p:spPr>
          <a:xfrm>
            <a:off x="2998312" y="1563158"/>
            <a:ext cx="5729614" cy="1189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sz="3600" b="1">
              <a:solidFill>
                <a:srgbClr val="006634"/>
              </a:solidFill>
              <a:latin typeface="Century Gothic" panose="020B0502020202020204" pitchFamily="34" charset="0"/>
            </a:endParaRPr>
          </a:p>
        </p:txBody>
      </p:sp>
      <p:sp>
        <p:nvSpPr>
          <p:cNvPr id="2" name="Rectángulo 1"/>
          <p:cNvSpPr/>
          <p:nvPr/>
        </p:nvSpPr>
        <p:spPr>
          <a:xfrm>
            <a:off x="2411315" y="2392844"/>
            <a:ext cx="7369369" cy="3161100"/>
          </a:xfrm>
          <a:prstGeom prst="rect">
            <a:avLst/>
          </a:prstGeom>
          <a:noFill/>
          <a:ln>
            <a:noFill/>
          </a:ln>
        </p:spPr>
        <p:txBody>
          <a:bodyPr spcFirstLastPara="1" wrap="square" lIns="91425" tIns="91425" rIns="91425" bIns="91425" anchor="t" anchorCtr="0">
            <a:noAutofit/>
          </a:bodyPr>
          <a:lstStyle/>
          <a:p>
            <a:pPr algn="ctr">
              <a:buClr>
                <a:schemeClr val="lt1"/>
              </a:buClr>
              <a:buSzPts val="3500"/>
              <a:buFont typeface="Lexend"/>
              <a:buNone/>
            </a:pPr>
            <a:endParaRPr lang="pt-BR" sz="2800" b="1" dirty="0">
              <a:solidFill>
                <a:srgbClr val="006634"/>
              </a:solidFill>
              <a:latin typeface="Century Gothic" panose="020B0502020202020204" pitchFamily="34" charset="0"/>
              <a:ea typeface="Lexend"/>
              <a:cs typeface="Lexend"/>
            </a:endParaRPr>
          </a:p>
          <a:p>
            <a:pPr algn="ctr">
              <a:buClr>
                <a:schemeClr val="lt1"/>
              </a:buClr>
              <a:buSzPts val="3500"/>
            </a:pPr>
            <a:r>
              <a:rPr lang="pt-BR" sz="2800" b="1" dirty="0">
                <a:solidFill>
                  <a:srgbClr val="006634"/>
                </a:solidFill>
                <a:latin typeface="Century Gothic" panose="020B0502020202020204" pitchFamily="34" charset="0"/>
                <a:ea typeface="Lexend"/>
                <a:cs typeface="Lexend"/>
              </a:rPr>
              <a:t>Piezas Programación</a:t>
            </a:r>
          </a:p>
          <a:p>
            <a:pPr algn="ctr">
              <a:buClr>
                <a:schemeClr val="lt1"/>
              </a:buClr>
              <a:buSzPts val="3500"/>
            </a:pPr>
            <a:endParaRPr lang="pt-BR" sz="2800" b="1" dirty="0">
              <a:solidFill>
                <a:srgbClr val="006634"/>
              </a:solidFill>
              <a:latin typeface="Century Gothic" panose="020B0502020202020204" pitchFamily="34" charset="0"/>
              <a:ea typeface="Lexend"/>
              <a:cs typeface="Lexend"/>
            </a:endParaRPr>
          </a:p>
          <a:p>
            <a:pPr algn="ctr">
              <a:buClr>
                <a:schemeClr val="lt1"/>
              </a:buClr>
              <a:buSzPts val="3500"/>
              <a:buFont typeface="Lexend"/>
              <a:buNone/>
            </a:pPr>
            <a:endParaRPr lang="pt-BR" sz="2800" b="1" dirty="0">
              <a:solidFill>
                <a:srgbClr val="006634"/>
              </a:solidFill>
              <a:latin typeface="Century Gothic" panose="020B0502020202020204" pitchFamily="34" charset="0"/>
              <a:ea typeface="Lexend"/>
              <a:cs typeface="Lexend"/>
            </a:endParaRPr>
          </a:p>
          <a:p>
            <a:pPr algn="ctr">
              <a:buClr>
                <a:schemeClr val="lt1"/>
              </a:buClr>
              <a:buSzPts val="3500"/>
              <a:buFont typeface="Lexend"/>
              <a:buNone/>
            </a:pPr>
            <a:r>
              <a:rPr lang="pt-BR" sz="2800" b="1" dirty="0">
                <a:solidFill>
                  <a:srgbClr val="006634"/>
                </a:solidFill>
                <a:latin typeface="Century Gothic" panose="020B0502020202020204" pitchFamily="34" charset="0"/>
                <a:ea typeface="Lexend"/>
                <a:cs typeface="Lexend"/>
              </a:rPr>
              <a:t>Integrantes: Burbano Johan, Cabrera Jefferson</a:t>
            </a:r>
          </a:p>
          <a:p>
            <a:pPr algn="ctr">
              <a:buClr>
                <a:schemeClr val="lt1"/>
              </a:buClr>
              <a:buSzPts val="3500"/>
              <a:buFont typeface="Lexend"/>
              <a:buNone/>
            </a:pPr>
            <a:endParaRPr lang="en-US" sz="2800" b="1" dirty="0">
              <a:solidFill>
                <a:srgbClr val="006634"/>
              </a:solidFill>
              <a:latin typeface="Century Gothic" panose="020B0502020202020204" pitchFamily="34" charset="0"/>
              <a:ea typeface="Lexend"/>
              <a:cs typeface="Lexend"/>
            </a:endParaRPr>
          </a:p>
        </p:txBody>
      </p:sp>
      <p:pic>
        <p:nvPicPr>
          <p:cNvPr id="3" name="Picture 2">
            <a:extLst>
              <a:ext uri="{FF2B5EF4-FFF2-40B4-BE49-F238E27FC236}">
                <a16:creationId xmlns:a16="http://schemas.microsoft.com/office/drawing/2014/main" id="{584FFBA2-7535-7D87-45B9-17C5C19BA7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51" r="46563" b="58082"/>
          <a:stretch/>
        </p:blipFill>
        <p:spPr bwMode="auto">
          <a:xfrm rot="5950426">
            <a:off x="9957548" y="1586361"/>
            <a:ext cx="2096059" cy="23328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DC9D8FA-83AA-065D-2CD2-0766A675F0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51" r="46563" b="58082"/>
          <a:stretch/>
        </p:blipFill>
        <p:spPr bwMode="auto">
          <a:xfrm>
            <a:off x="1094852" y="2157981"/>
            <a:ext cx="783596" cy="872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02FBEBF-B3C1-50EF-CAE2-86DEEE5367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51" r="46563" b="58082"/>
          <a:stretch/>
        </p:blipFill>
        <p:spPr bwMode="auto">
          <a:xfrm rot="2562466">
            <a:off x="1544144" y="3879557"/>
            <a:ext cx="1460938" cy="162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96180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Tipos de Variables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Las variables pueden contener diferentes tipos de datos que representan distintas cosas:</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67EE292E-21EE-DCEA-D9E6-9F7C87760FE1}"/>
              </a:ext>
            </a:extLst>
          </p:cNvPr>
          <p:cNvSpPr txBox="1">
            <a:spLocks/>
          </p:cNvSpPr>
          <p:nvPr/>
        </p:nvSpPr>
        <p:spPr>
          <a:xfrm>
            <a:off x="6010194" y="2741058"/>
            <a:ext cx="4872910" cy="1469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5400" b="1" i="1" dirty="0">
                <a:latin typeface="Century Gothic" panose="020B0502020202020204" pitchFamily="34" charset="0"/>
              </a:rPr>
              <a:t>Caracter</a:t>
            </a:r>
          </a:p>
          <a:p>
            <a:pPr marL="0" indent="0" algn="just">
              <a:buNone/>
            </a:pPr>
            <a:endParaRPr lang="es-MX" sz="2400" b="1" i="1" dirty="0">
              <a:latin typeface="Century Gothic" panose="020B0502020202020204" pitchFamily="34" charset="0"/>
            </a:endParaRPr>
          </a:p>
          <a:p>
            <a:pPr marL="0" indent="0" algn="just">
              <a:buNone/>
            </a:pPr>
            <a:r>
              <a:rPr lang="es-MX" sz="2400" dirty="0">
                <a:latin typeface="Century Gothic" panose="020B0502020202020204" pitchFamily="34" charset="0"/>
              </a:rPr>
              <a:t>Representa texto, como una letra, palabras o un símbolo. Por ejemplo, 'a', '*' </a:t>
            </a:r>
            <a:endParaRPr lang="es-EC" sz="2400" b="1" i="1" dirty="0"/>
          </a:p>
        </p:txBody>
      </p:sp>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C10E255A-B54E-EB3F-3FBB-6115D1C5B560}"/>
              </a:ext>
            </a:extLst>
          </p:cNvPr>
          <p:cNvPicPr>
            <a:picLocks noChangeAspect="1"/>
          </p:cNvPicPr>
          <p:nvPr/>
        </p:nvPicPr>
        <p:blipFill>
          <a:blip r:embed="rId3"/>
          <a:stretch>
            <a:fillRect/>
          </a:stretch>
        </p:blipFill>
        <p:spPr>
          <a:xfrm rot="20715290">
            <a:off x="1497899" y="2855032"/>
            <a:ext cx="3926694" cy="2710395"/>
          </a:xfrm>
          <a:prstGeom prst="rect">
            <a:avLst/>
          </a:prstGeom>
        </p:spPr>
      </p:pic>
    </p:spTree>
    <p:extLst>
      <p:ext uri="{BB962C8B-B14F-4D97-AF65-F5344CB8AC3E}">
        <p14:creationId xmlns:p14="http://schemas.microsoft.com/office/powerpoint/2010/main" val="59982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Tipos de Variables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Las variables pueden contener diferentes tipos de datos que representan distintas cosas:</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67EE292E-21EE-DCEA-D9E6-9F7C87760FE1}"/>
              </a:ext>
            </a:extLst>
          </p:cNvPr>
          <p:cNvSpPr txBox="1">
            <a:spLocks/>
          </p:cNvSpPr>
          <p:nvPr/>
        </p:nvSpPr>
        <p:spPr>
          <a:xfrm>
            <a:off x="6010194" y="2741058"/>
            <a:ext cx="4872910" cy="1469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5400" b="1" i="1" dirty="0">
                <a:latin typeface="Century Gothic" panose="020B0502020202020204" pitchFamily="34" charset="0"/>
              </a:rPr>
              <a:t>Lógico</a:t>
            </a:r>
          </a:p>
          <a:p>
            <a:pPr marL="0" indent="0" algn="just">
              <a:buNone/>
            </a:pPr>
            <a:endParaRPr lang="es-MX" sz="2400" b="1" i="1" dirty="0">
              <a:latin typeface="Century Gothic" panose="020B0502020202020204" pitchFamily="34" charset="0"/>
            </a:endParaRPr>
          </a:p>
          <a:p>
            <a:pPr marL="0" indent="0" algn="just">
              <a:buNone/>
            </a:pPr>
            <a:r>
              <a:rPr lang="es-MX" sz="2400" dirty="0">
                <a:latin typeface="Century Gothic" panose="020B0502020202020204" pitchFamily="34" charset="0"/>
              </a:rPr>
              <a:t>Se utiliza para almacenar valores booleanos, es decir, Verdadero o Falso. </a:t>
            </a:r>
            <a:endParaRPr lang="es-EC" sz="2400" b="1" i="1" dirty="0"/>
          </a:p>
        </p:txBody>
      </p:sp>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BB03130F-80D6-0B39-58E4-25CC124BACE6}"/>
              </a:ext>
            </a:extLst>
          </p:cNvPr>
          <p:cNvPicPr>
            <a:picLocks noChangeAspect="1"/>
          </p:cNvPicPr>
          <p:nvPr/>
        </p:nvPicPr>
        <p:blipFill>
          <a:blip r:embed="rId3"/>
          <a:stretch>
            <a:fillRect/>
          </a:stretch>
        </p:blipFill>
        <p:spPr>
          <a:xfrm rot="20578702">
            <a:off x="1609395" y="2958401"/>
            <a:ext cx="3949192" cy="2144058"/>
          </a:xfrm>
          <a:prstGeom prst="rect">
            <a:avLst/>
          </a:prstGeom>
        </p:spPr>
      </p:pic>
    </p:spTree>
    <p:extLst>
      <p:ext uri="{BB962C8B-B14F-4D97-AF65-F5344CB8AC3E}">
        <p14:creationId xmlns:p14="http://schemas.microsoft.com/office/powerpoint/2010/main" val="133294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i="0" dirty="0">
                <a:solidFill>
                  <a:srgbClr val="006634"/>
                </a:solidFill>
                <a:effectLst/>
                <a:latin typeface="Century Gothic" panose="020B0502020202020204" pitchFamily="34" charset="0"/>
              </a:rPr>
              <a:t>Tipos Variables – Práctica 1</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085438" y="1705613"/>
            <a:ext cx="10251985" cy="908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tipo de dato, relacione las fichas correspondientes que representen el tipo de dato descrito.</a:t>
            </a:r>
          </a:p>
          <a:p>
            <a:pPr marL="0" indent="0" algn="just">
              <a:buNone/>
            </a:pPr>
            <a:endParaRPr lang="es-MX" sz="24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0EC86794-CD47-EBFA-7C02-4A7C3E09A9FF}"/>
              </a:ext>
            </a:extLst>
          </p:cNvPr>
          <p:cNvPicPr>
            <a:picLocks noChangeAspect="1"/>
          </p:cNvPicPr>
          <p:nvPr/>
        </p:nvPicPr>
        <p:blipFill>
          <a:blip r:embed="rId4"/>
          <a:stretch>
            <a:fillRect/>
          </a:stretch>
        </p:blipFill>
        <p:spPr>
          <a:xfrm>
            <a:off x="2035635" y="2858535"/>
            <a:ext cx="3293450" cy="3293450"/>
          </a:xfrm>
          <a:prstGeom prst="rect">
            <a:avLst/>
          </a:prstGeom>
        </p:spPr>
      </p:pic>
      <p:pic>
        <p:nvPicPr>
          <p:cNvPr id="9" name="Imagen 8">
            <a:extLst>
              <a:ext uri="{FF2B5EF4-FFF2-40B4-BE49-F238E27FC236}">
                <a16:creationId xmlns:a16="http://schemas.microsoft.com/office/drawing/2014/main" id="{AA9ABD47-D208-19CC-B782-0CBF0FD299E3}"/>
              </a:ext>
            </a:extLst>
          </p:cNvPr>
          <p:cNvPicPr>
            <a:picLocks noChangeAspect="1"/>
          </p:cNvPicPr>
          <p:nvPr/>
        </p:nvPicPr>
        <p:blipFill>
          <a:blip r:embed="rId5"/>
          <a:stretch>
            <a:fillRect/>
          </a:stretch>
        </p:blipFill>
        <p:spPr>
          <a:xfrm>
            <a:off x="6377883" y="2898057"/>
            <a:ext cx="3293450" cy="3214407"/>
          </a:xfrm>
          <a:prstGeom prst="rect">
            <a:avLst/>
          </a:prstGeom>
        </p:spPr>
      </p:pic>
    </p:spTree>
    <p:extLst>
      <p:ext uri="{BB962C8B-B14F-4D97-AF65-F5344CB8AC3E}">
        <p14:creationId xmlns:p14="http://schemas.microsoft.com/office/powerpoint/2010/main" val="416205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sz="4400" b="1" i="0" dirty="0">
                <a:solidFill>
                  <a:srgbClr val="006634"/>
                </a:solidFill>
                <a:effectLst/>
                <a:latin typeface="Century Gothic" panose="020B0502020202020204" pitchFamily="34" charset="0"/>
              </a:rPr>
              <a:t>Nombrar Variables</a:t>
            </a:r>
            <a:r>
              <a:rPr lang="es-ES" b="1" i="0" dirty="0">
                <a:solidFill>
                  <a:srgbClr val="006634"/>
                </a:solidFill>
                <a:effectLst/>
                <a:latin typeface="Century Gothic" panose="020B0502020202020204" pitchFamily="34" charset="0"/>
              </a:rPr>
              <a:t> – Práctica 2 </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085438" y="1705613"/>
            <a:ext cx="10251985" cy="908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Analice las fichas presentadas y nombre a las variables como usted crea conveniente.</a:t>
            </a: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10227005" y="820034"/>
            <a:ext cx="932232" cy="604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852752" y="250082"/>
            <a:ext cx="1001329" cy="64918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F1D3AF12-02CF-9EEE-CE0C-331CB397943B}"/>
              </a:ext>
            </a:extLst>
          </p:cNvPr>
          <p:cNvPicPr>
            <a:picLocks noChangeAspect="1"/>
          </p:cNvPicPr>
          <p:nvPr/>
        </p:nvPicPr>
        <p:blipFill>
          <a:blip r:embed="rId4"/>
          <a:stretch>
            <a:fillRect/>
          </a:stretch>
        </p:blipFill>
        <p:spPr>
          <a:xfrm>
            <a:off x="1334262" y="2916543"/>
            <a:ext cx="2911493" cy="2610776"/>
          </a:xfrm>
          <a:prstGeom prst="rect">
            <a:avLst/>
          </a:prstGeom>
        </p:spPr>
      </p:pic>
      <p:pic>
        <p:nvPicPr>
          <p:cNvPr id="10" name="Imagen 9">
            <a:extLst>
              <a:ext uri="{FF2B5EF4-FFF2-40B4-BE49-F238E27FC236}">
                <a16:creationId xmlns:a16="http://schemas.microsoft.com/office/drawing/2014/main" id="{BD3B045C-B50E-60F7-692E-9AA9C7C0201A}"/>
              </a:ext>
            </a:extLst>
          </p:cNvPr>
          <p:cNvPicPr>
            <a:picLocks noChangeAspect="1"/>
          </p:cNvPicPr>
          <p:nvPr/>
        </p:nvPicPr>
        <p:blipFill>
          <a:blip r:embed="rId5"/>
          <a:stretch>
            <a:fillRect/>
          </a:stretch>
        </p:blipFill>
        <p:spPr>
          <a:xfrm>
            <a:off x="5282613" y="2316665"/>
            <a:ext cx="1857634" cy="1905266"/>
          </a:xfrm>
          <a:prstGeom prst="rect">
            <a:avLst/>
          </a:prstGeom>
        </p:spPr>
      </p:pic>
      <p:pic>
        <p:nvPicPr>
          <p:cNvPr id="12" name="Imagen 11">
            <a:extLst>
              <a:ext uri="{FF2B5EF4-FFF2-40B4-BE49-F238E27FC236}">
                <a16:creationId xmlns:a16="http://schemas.microsoft.com/office/drawing/2014/main" id="{15C16FAC-01A3-7307-26D3-CF7326DAB83D}"/>
              </a:ext>
            </a:extLst>
          </p:cNvPr>
          <p:cNvPicPr>
            <a:picLocks noChangeAspect="1"/>
          </p:cNvPicPr>
          <p:nvPr/>
        </p:nvPicPr>
        <p:blipFill>
          <a:blip r:embed="rId6"/>
          <a:stretch>
            <a:fillRect/>
          </a:stretch>
        </p:blipFill>
        <p:spPr>
          <a:xfrm>
            <a:off x="6681656" y="4431456"/>
            <a:ext cx="1876687" cy="1810003"/>
          </a:xfrm>
          <a:prstGeom prst="rect">
            <a:avLst/>
          </a:prstGeom>
        </p:spPr>
      </p:pic>
      <p:pic>
        <p:nvPicPr>
          <p:cNvPr id="14" name="Imagen 13">
            <a:extLst>
              <a:ext uri="{FF2B5EF4-FFF2-40B4-BE49-F238E27FC236}">
                <a16:creationId xmlns:a16="http://schemas.microsoft.com/office/drawing/2014/main" id="{72A0B7E6-4F94-C193-AA21-DBE7CEAA621F}"/>
              </a:ext>
            </a:extLst>
          </p:cNvPr>
          <p:cNvPicPr>
            <a:picLocks noChangeAspect="1"/>
          </p:cNvPicPr>
          <p:nvPr/>
        </p:nvPicPr>
        <p:blipFill>
          <a:blip r:embed="rId7"/>
          <a:stretch>
            <a:fillRect/>
          </a:stretch>
        </p:blipFill>
        <p:spPr>
          <a:xfrm>
            <a:off x="8442930" y="2392876"/>
            <a:ext cx="1857634" cy="1829055"/>
          </a:xfrm>
          <a:prstGeom prst="rect">
            <a:avLst/>
          </a:prstGeom>
        </p:spPr>
      </p:pic>
    </p:spTree>
    <p:extLst>
      <p:ext uri="{BB962C8B-B14F-4D97-AF65-F5344CB8AC3E}">
        <p14:creationId xmlns:p14="http://schemas.microsoft.com/office/powerpoint/2010/main" val="330512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sz="4400" b="1" i="0" dirty="0">
                <a:solidFill>
                  <a:srgbClr val="006634"/>
                </a:solidFill>
                <a:effectLst/>
                <a:latin typeface="Century Gothic" panose="020B0502020202020204" pitchFamily="34" charset="0"/>
              </a:rPr>
              <a:t> Definir Variables</a:t>
            </a:r>
            <a:r>
              <a:rPr lang="es-ES" b="1" i="0" dirty="0">
                <a:solidFill>
                  <a:srgbClr val="006634"/>
                </a:solidFill>
                <a:effectLst/>
                <a:latin typeface="Century Gothic" panose="020B0502020202020204" pitchFamily="34" charset="0"/>
              </a:rPr>
              <a:t> – Práctica 3 </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824545" y="1537013"/>
            <a:ext cx="10251985" cy="908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Es como ponerle un nombre a una ficha para guardar elementos (letras, números) dentro de estas.</a:t>
            </a: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10227005" y="820034"/>
            <a:ext cx="932232" cy="604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852752" y="250082"/>
            <a:ext cx="1001329" cy="64918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204EFC9C-53B3-65F7-D22F-35FE5AB1B50D}"/>
              </a:ext>
            </a:extLst>
          </p:cNvPr>
          <p:cNvPicPr>
            <a:picLocks noChangeAspect="1"/>
          </p:cNvPicPr>
          <p:nvPr/>
        </p:nvPicPr>
        <p:blipFill rotWithShape="1">
          <a:blip r:embed="rId4"/>
          <a:srcRect l="30049" r="6897" b="72875"/>
          <a:stretch/>
        </p:blipFill>
        <p:spPr>
          <a:xfrm>
            <a:off x="4454014" y="2967903"/>
            <a:ext cx="1697966" cy="499729"/>
          </a:xfrm>
          <a:prstGeom prst="rect">
            <a:avLst/>
          </a:prstGeom>
        </p:spPr>
      </p:pic>
      <p:pic>
        <p:nvPicPr>
          <p:cNvPr id="10" name="Imagen 9">
            <a:extLst>
              <a:ext uri="{FF2B5EF4-FFF2-40B4-BE49-F238E27FC236}">
                <a16:creationId xmlns:a16="http://schemas.microsoft.com/office/drawing/2014/main" id="{6C00C397-1D44-BC6F-59E2-71A168EA813E}"/>
              </a:ext>
            </a:extLst>
          </p:cNvPr>
          <p:cNvPicPr>
            <a:picLocks noChangeAspect="1"/>
          </p:cNvPicPr>
          <p:nvPr/>
        </p:nvPicPr>
        <p:blipFill rotWithShape="1">
          <a:blip r:embed="rId5"/>
          <a:srcRect l="48497" t="63736"/>
          <a:stretch/>
        </p:blipFill>
        <p:spPr>
          <a:xfrm>
            <a:off x="7462684" y="4753686"/>
            <a:ext cx="1766467" cy="683345"/>
          </a:xfrm>
          <a:prstGeom prst="rect">
            <a:avLst/>
          </a:prstGeom>
        </p:spPr>
      </p:pic>
      <p:pic>
        <p:nvPicPr>
          <p:cNvPr id="8" name="Imagen 7">
            <a:extLst>
              <a:ext uri="{FF2B5EF4-FFF2-40B4-BE49-F238E27FC236}">
                <a16:creationId xmlns:a16="http://schemas.microsoft.com/office/drawing/2014/main" id="{A89F9838-C6AD-FED3-82DE-239656F1EF39}"/>
              </a:ext>
            </a:extLst>
          </p:cNvPr>
          <p:cNvPicPr>
            <a:picLocks noChangeAspect="1"/>
          </p:cNvPicPr>
          <p:nvPr/>
        </p:nvPicPr>
        <p:blipFill>
          <a:blip r:embed="rId6"/>
          <a:stretch>
            <a:fillRect/>
          </a:stretch>
        </p:blipFill>
        <p:spPr>
          <a:xfrm>
            <a:off x="2720100" y="3467632"/>
            <a:ext cx="6363588" cy="1286054"/>
          </a:xfrm>
          <a:prstGeom prst="rect">
            <a:avLst/>
          </a:prstGeom>
        </p:spPr>
      </p:pic>
      <p:pic>
        <p:nvPicPr>
          <p:cNvPr id="9" name="Imagen 8">
            <a:extLst>
              <a:ext uri="{FF2B5EF4-FFF2-40B4-BE49-F238E27FC236}">
                <a16:creationId xmlns:a16="http://schemas.microsoft.com/office/drawing/2014/main" id="{4E44C0FC-A446-FFB1-5BFF-32BF92EE4BA0}"/>
              </a:ext>
            </a:extLst>
          </p:cNvPr>
          <p:cNvPicPr>
            <a:picLocks noChangeAspect="1"/>
          </p:cNvPicPr>
          <p:nvPr/>
        </p:nvPicPr>
        <p:blipFill rotWithShape="1">
          <a:blip r:embed="rId5"/>
          <a:srcRect l="4706" r="44968" b="66437"/>
          <a:stretch/>
        </p:blipFill>
        <p:spPr>
          <a:xfrm rot="16200000">
            <a:off x="1017777" y="3743315"/>
            <a:ext cx="2005019" cy="734686"/>
          </a:xfrm>
          <a:prstGeom prst="rect">
            <a:avLst/>
          </a:prstGeom>
        </p:spPr>
      </p:pic>
    </p:spTree>
    <p:extLst>
      <p:ext uri="{BB962C8B-B14F-4D97-AF65-F5344CB8AC3E}">
        <p14:creationId xmlns:p14="http://schemas.microsoft.com/office/powerpoint/2010/main" val="361842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93B41-08E7-38D3-0815-1F862BF11001}"/>
              </a:ext>
            </a:extLst>
          </p:cNvPr>
          <p:cNvSpPr>
            <a:spLocks noGrp="1"/>
          </p:cNvSpPr>
          <p:nvPr>
            <p:ph type="title"/>
          </p:nvPr>
        </p:nvSpPr>
        <p:spPr>
          <a:xfrm>
            <a:off x="1380867" y="2801815"/>
            <a:ext cx="9430265" cy="1411497"/>
          </a:xfrm>
        </p:spPr>
        <p:txBody>
          <a:bodyPr/>
          <a:lstStyle/>
          <a:p>
            <a:pPr algn="ctr"/>
            <a:r>
              <a:rPr lang="es-ES" sz="4400" b="1" i="0" dirty="0">
                <a:solidFill>
                  <a:srgbClr val="006634"/>
                </a:solidFill>
                <a:effectLst/>
                <a:latin typeface="Century Gothic" panose="020B0502020202020204" pitchFamily="34" charset="0"/>
              </a:rPr>
              <a:t>Operaciones Matemáticas</a:t>
            </a:r>
            <a:br>
              <a:rPr lang="es-ES" b="0" i="0" dirty="0">
                <a:solidFill>
                  <a:srgbClr val="475262"/>
                </a:solidFill>
                <a:effectLst/>
                <a:latin typeface="RalewayRegular"/>
              </a:rPr>
            </a:br>
            <a:endParaRPr lang="es-EC" dirty="0"/>
          </a:p>
        </p:txBody>
      </p:sp>
    </p:spTree>
    <p:extLst>
      <p:ext uri="{BB962C8B-B14F-4D97-AF65-F5344CB8AC3E}">
        <p14:creationId xmlns:p14="http://schemas.microsoft.com/office/powerpoint/2010/main" val="236085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i="0" dirty="0">
                <a:solidFill>
                  <a:srgbClr val="006634"/>
                </a:solidFill>
                <a:effectLst/>
                <a:latin typeface="Century Gothic" panose="020B0502020202020204" pitchFamily="34" charset="0"/>
              </a:rPr>
              <a:t>Suma – Práctica 1</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085438" y="1705613"/>
            <a:ext cx="10251985" cy="908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 Suma dos datos de tipo entero o real y guarda el resultado en otra variable:</a:t>
            </a:r>
          </a:p>
          <a:p>
            <a:pPr marL="0" indent="0" algn="just">
              <a:buNone/>
            </a:pPr>
            <a:endParaRPr lang="es-MX" sz="24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7209F72B-F787-497B-28C6-7286FB74832B}"/>
              </a:ext>
            </a:extLst>
          </p:cNvPr>
          <p:cNvPicPr>
            <a:picLocks noChangeAspect="1"/>
          </p:cNvPicPr>
          <p:nvPr/>
        </p:nvPicPr>
        <p:blipFill>
          <a:blip r:embed="rId4"/>
          <a:stretch>
            <a:fillRect/>
          </a:stretch>
        </p:blipFill>
        <p:spPr>
          <a:xfrm>
            <a:off x="2845652" y="2481557"/>
            <a:ext cx="5852871" cy="3524395"/>
          </a:xfrm>
          <a:prstGeom prst="rect">
            <a:avLst/>
          </a:prstGeom>
        </p:spPr>
      </p:pic>
    </p:spTree>
    <p:extLst>
      <p:ext uri="{BB962C8B-B14F-4D97-AF65-F5344CB8AC3E}">
        <p14:creationId xmlns:p14="http://schemas.microsoft.com/office/powerpoint/2010/main" val="1794511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i="0" dirty="0">
                <a:solidFill>
                  <a:srgbClr val="006634"/>
                </a:solidFill>
                <a:effectLst/>
                <a:latin typeface="Century Gothic" panose="020B0502020202020204" pitchFamily="34" charset="0"/>
              </a:rPr>
              <a:t>Resta – Práctica </a:t>
            </a:r>
            <a:r>
              <a:rPr lang="es-ES" b="1" dirty="0">
                <a:solidFill>
                  <a:srgbClr val="006634"/>
                </a:solidFill>
                <a:latin typeface="Century Gothic" panose="020B0502020202020204" pitchFamily="34" charset="0"/>
              </a:rPr>
              <a:t>2</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085438" y="1705613"/>
            <a:ext cx="10251985" cy="908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 Resta dos datos de tipo entero o real y guarda el resultado en otra variable:</a:t>
            </a:r>
          </a:p>
          <a:p>
            <a:pPr marL="0" indent="0" algn="just">
              <a:buNone/>
            </a:pPr>
            <a:endParaRPr lang="es-MX" sz="24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719FFAC-0C3A-9102-164D-031070E4B7CD}"/>
              </a:ext>
            </a:extLst>
          </p:cNvPr>
          <p:cNvPicPr>
            <a:picLocks noChangeAspect="1"/>
          </p:cNvPicPr>
          <p:nvPr/>
        </p:nvPicPr>
        <p:blipFill>
          <a:blip r:embed="rId4"/>
          <a:stretch>
            <a:fillRect/>
          </a:stretch>
        </p:blipFill>
        <p:spPr>
          <a:xfrm>
            <a:off x="2932341" y="2523927"/>
            <a:ext cx="6327318" cy="3819046"/>
          </a:xfrm>
          <a:prstGeom prst="rect">
            <a:avLst/>
          </a:prstGeom>
        </p:spPr>
      </p:pic>
    </p:spTree>
    <p:extLst>
      <p:ext uri="{BB962C8B-B14F-4D97-AF65-F5344CB8AC3E}">
        <p14:creationId xmlns:p14="http://schemas.microsoft.com/office/powerpoint/2010/main" val="125145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i="0" dirty="0">
                <a:solidFill>
                  <a:srgbClr val="006634"/>
                </a:solidFill>
                <a:effectLst/>
                <a:latin typeface="Century Gothic" panose="020B0502020202020204" pitchFamily="34" charset="0"/>
              </a:rPr>
              <a:t>Multiplicación – Práctica 3</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085438" y="1705613"/>
            <a:ext cx="10251985" cy="908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 Multiplica dos datos de tipo entero o real y guarda el resultado en otra variable:</a:t>
            </a:r>
          </a:p>
          <a:p>
            <a:pPr marL="0" indent="0" algn="just">
              <a:buNone/>
            </a:pPr>
            <a:endParaRPr lang="es-MX" sz="24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A622FFF7-8BC6-42E8-8F0F-7336D70CC5F0}"/>
              </a:ext>
            </a:extLst>
          </p:cNvPr>
          <p:cNvPicPr>
            <a:picLocks noChangeAspect="1"/>
          </p:cNvPicPr>
          <p:nvPr/>
        </p:nvPicPr>
        <p:blipFill>
          <a:blip r:embed="rId4"/>
          <a:stretch>
            <a:fillRect/>
          </a:stretch>
        </p:blipFill>
        <p:spPr>
          <a:xfrm>
            <a:off x="3452042" y="2732515"/>
            <a:ext cx="5518775" cy="3267407"/>
          </a:xfrm>
          <a:prstGeom prst="rect">
            <a:avLst/>
          </a:prstGeom>
        </p:spPr>
      </p:pic>
    </p:spTree>
    <p:extLst>
      <p:ext uri="{BB962C8B-B14F-4D97-AF65-F5344CB8AC3E}">
        <p14:creationId xmlns:p14="http://schemas.microsoft.com/office/powerpoint/2010/main" val="202181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i="0" dirty="0">
                <a:solidFill>
                  <a:srgbClr val="006634"/>
                </a:solidFill>
                <a:effectLst/>
                <a:latin typeface="Century Gothic" panose="020B0502020202020204" pitchFamily="34" charset="0"/>
              </a:rPr>
              <a:t>División – Práctica 4</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085438" y="1705613"/>
            <a:ext cx="10251985" cy="908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 Divide dos datos de tipo entero o real y guarda el resultado en otra variable:</a:t>
            </a:r>
          </a:p>
          <a:p>
            <a:pPr marL="0" indent="0" algn="just">
              <a:buNone/>
            </a:pPr>
            <a:endParaRPr lang="es-MX" sz="24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C071E96-90D6-F28D-7A81-756E7E180C6A}"/>
              </a:ext>
            </a:extLst>
          </p:cNvPr>
          <p:cNvPicPr>
            <a:picLocks noChangeAspect="1"/>
          </p:cNvPicPr>
          <p:nvPr/>
        </p:nvPicPr>
        <p:blipFill>
          <a:blip r:embed="rId4"/>
          <a:stretch>
            <a:fillRect/>
          </a:stretch>
        </p:blipFill>
        <p:spPr>
          <a:xfrm>
            <a:off x="3303841" y="2491932"/>
            <a:ext cx="5815178" cy="3503645"/>
          </a:xfrm>
          <a:prstGeom prst="rect">
            <a:avLst/>
          </a:prstGeom>
        </p:spPr>
      </p:pic>
    </p:spTree>
    <p:extLst>
      <p:ext uri="{BB962C8B-B14F-4D97-AF65-F5344CB8AC3E}">
        <p14:creationId xmlns:p14="http://schemas.microsoft.com/office/powerpoint/2010/main" val="270059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1932" y="811174"/>
            <a:ext cx="9845128" cy="1327151"/>
          </a:xfrm>
        </p:spPr>
        <p:txBody>
          <a:bodyPr/>
          <a:lstStyle/>
          <a:p>
            <a:pPr algn="ctr"/>
            <a:r>
              <a:rPr lang="es-MX" b="1">
                <a:solidFill>
                  <a:srgbClr val="006634"/>
                </a:solidFill>
                <a:latin typeface="Century Gothic" panose="020B0502020202020204" pitchFamily="34" charset="0"/>
              </a:rPr>
              <a:t>Objetivo</a:t>
            </a:r>
            <a:endParaRPr lang="en-US" b="1">
              <a:solidFill>
                <a:srgbClr val="006634"/>
              </a:solidFill>
              <a:latin typeface="Century Gothic" panose="020B0502020202020204" pitchFamily="34" charset="0"/>
            </a:endParaRPr>
          </a:p>
        </p:txBody>
      </p:sp>
      <p:sp>
        <p:nvSpPr>
          <p:cNvPr id="4" name="Título 1">
            <a:extLst>
              <a:ext uri="{FF2B5EF4-FFF2-40B4-BE49-F238E27FC236}">
                <a16:creationId xmlns:a16="http://schemas.microsoft.com/office/drawing/2014/main" id="{EF8784D1-B99B-AD2F-4C83-860449BFF963}"/>
              </a:ext>
            </a:extLst>
          </p:cNvPr>
          <p:cNvSpPr txBox="1">
            <a:spLocks noGrp="1"/>
          </p:cNvSpPr>
          <p:nvPr>
            <p:ph idx="1"/>
          </p:nvPr>
        </p:nvSpPr>
        <p:spPr>
          <a:xfrm>
            <a:off x="1051932" y="2138325"/>
            <a:ext cx="10088136" cy="36632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500"/>
              <a:buFont typeface="Lexend"/>
              <a:buNone/>
              <a:defRPr sz="3500" b="1" i="0" u="none" strike="noStrike" cap="none">
                <a:solidFill>
                  <a:schemeClr val="lt1"/>
                </a:solidFill>
                <a:latin typeface="Lexend"/>
                <a:ea typeface="Lexend"/>
                <a:cs typeface="Lexend"/>
                <a:sym typeface="Lexen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indent="0" algn="ctr"/>
            <a:r>
              <a:rPr lang="es-MX" b="0" dirty="0">
                <a:solidFill>
                  <a:schemeClr val="tx1"/>
                </a:solidFill>
              </a:rPr>
              <a:t>El fin de este curso es capacitar a los participantes en los fundamentos básicos de la programación, para comprender, crear algoritmos y resolver problemas de manera sistemática y lógica. </a:t>
            </a:r>
            <a:endParaRPr lang="es-EC" sz="4400" dirty="0">
              <a:solidFill>
                <a:srgbClr val="006634"/>
              </a:solidFill>
              <a:latin typeface="Century Gothic" panose="020B0502020202020204" pitchFamily="34" charset="0"/>
            </a:endParaRPr>
          </a:p>
        </p:txBody>
      </p:sp>
    </p:spTree>
    <p:extLst>
      <p:ext uri="{BB962C8B-B14F-4D97-AF65-F5344CB8AC3E}">
        <p14:creationId xmlns:p14="http://schemas.microsoft.com/office/powerpoint/2010/main" val="65236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93B41-08E7-38D3-0815-1F862BF11001}"/>
              </a:ext>
            </a:extLst>
          </p:cNvPr>
          <p:cNvSpPr>
            <a:spLocks noGrp="1"/>
          </p:cNvSpPr>
          <p:nvPr>
            <p:ph type="title"/>
          </p:nvPr>
        </p:nvSpPr>
        <p:spPr>
          <a:xfrm>
            <a:off x="1380867" y="2801815"/>
            <a:ext cx="9430265" cy="1411497"/>
          </a:xfrm>
        </p:spPr>
        <p:txBody>
          <a:bodyPr/>
          <a:lstStyle/>
          <a:p>
            <a:pPr algn="ctr"/>
            <a:r>
              <a:rPr lang="es-ES" sz="4400" b="1" i="0" dirty="0">
                <a:solidFill>
                  <a:srgbClr val="006634"/>
                </a:solidFill>
                <a:effectLst/>
                <a:latin typeface="Century Gothic" panose="020B0502020202020204" pitchFamily="34" charset="0"/>
              </a:rPr>
              <a:t>Operadores</a:t>
            </a:r>
            <a:br>
              <a:rPr lang="es-ES" b="0" i="0" dirty="0">
                <a:solidFill>
                  <a:srgbClr val="475262"/>
                </a:solidFill>
                <a:effectLst/>
                <a:latin typeface="RalewayRegular"/>
              </a:rPr>
            </a:br>
            <a:endParaRPr lang="es-EC" dirty="0"/>
          </a:p>
        </p:txBody>
      </p:sp>
    </p:spTree>
    <p:extLst>
      <p:ext uri="{BB962C8B-B14F-4D97-AF65-F5344CB8AC3E}">
        <p14:creationId xmlns:p14="http://schemas.microsoft.com/office/powerpoint/2010/main" val="1881494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Relacionales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Se utilizan para comparar dos valores y determinar la relación entre ellos, como si son iguales, diferentes, mayores, menores, mayores o iguales, o menores o iguales.</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559D2663-DA73-8A97-07DC-D4466C954542}"/>
              </a:ext>
            </a:extLst>
          </p:cNvPr>
          <p:cNvPicPr>
            <a:picLocks noChangeAspect="1"/>
          </p:cNvPicPr>
          <p:nvPr/>
        </p:nvPicPr>
        <p:blipFill>
          <a:blip r:embed="rId3"/>
          <a:stretch>
            <a:fillRect/>
          </a:stretch>
        </p:blipFill>
        <p:spPr>
          <a:xfrm>
            <a:off x="2813290" y="3429787"/>
            <a:ext cx="6287377" cy="2305372"/>
          </a:xfrm>
          <a:prstGeom prst="rect">
            <a:avLst/>
          </a:prstGeom>
        </p:spPr>
      </p:pic>
    </p:spTree>
    <p:extLst>
      <p:ext uri="{BB962C8B-B14F-4D97-AF65-F5344CB8AC3E}">
        <p14:creationId xmlns:p14="http://schemas.microsoft.com/office/powerpoint/2010/main" val="292256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Algebraicos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Se utilizan para realizar operaciones matemáticas básicas, como suma, resta, multiplicación y división. </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94221B6-F782-4D16-624F-1ED70315D4D4}"/>
              </a:ext>
            </a:extLst>
          </p:cNvPr>
          <p:cNvPicPr>
            <a:picLocks noChangeAspect="1"/>
          </p:cNvPicPr>
          <p:nvPr/>
        </p:nvPicPr>
        <p:blipFill>
          <a:blip r:embed="rId3"/>
          <a:stretch>
            <a:fillRect/>
          </a:stretch>
        </p:blipFill>
        <p:spPr>
          <a:xfrm>
            <a:off x="4267551" y="2577524"/>
            <a:ext cx="3868265" cy="3722777"/>
          </a:xfrm>
          <a:prstGeom prst="rect">
            <a:avLst/>
          </a:prstGeom>
        </p:spPr>
      </p:pic>
    </p:spTree>
    <p:extLst>
      <p:ext uri="{BB962C8B-B14F-4D97-AF65-F5344CB8AC3E}">
        <p14:creationId xmlns:p14="http://schemas.microsoft.com/office/powerpoint/2010/main" val="1903099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Lógicos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Estos se utilizan para combinar o modificar condiciones lógicas. </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C44AB973-01D5-5A51-4D05-809F5288C060}"/>
              </a:ext>
            </a:extLst>
          </p:cNvPr>
          <p:cNvPicPr>
            <a:picLocks noChangeAspect="1"/>
          </p:cNvPicPr>
          <p:nvPr/>
        </p:nvPicPr>
        <p:blipFill>
          <a:blip r:embed="rId3"/>
          <a:stretch>
            <a:fillRect/>
          </a:stretch>
        </p:blipFill>
        <p:spPr>
          <a:xfrm>
            <a:off x="2856979" y="2792222"/>
            <a:ext cx="6306430" cy="2295845"/>
          </a:xfrm>
          <a:prstGeom prst="rect">
            <a:avLst/>
          </a:prstGeom>
        </p:spPr>
      </p:pic>
    </p:spTree>
    <p:extLst>
      <p:ext uri="{BB962C8B-B14F-4D97-AF65-F5344CB8AC3E}">
        <p14:creationId xmlns:p14="http://schemas.microsoft.com/office/powerpoint/2010/main" val="255045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93B41-08E7-38D3-0815-1F862BF11001}"/>
              </a:ext>
            </a:extLst>
          </p:cNvPr>
          <p:cNvSpPr>
            <a:spLocks noGrp="1"/>
          </p:cNvSpPr>
          <p:nvPr>
            <p:ph type="title"/>
          </p:nvPr>
        </p:nvSpPr>
        <p:spPr>
          <a:xfrm>
            <a:off x="1380867" y="2801815"/>
            <a:ext cx="9430265" cy="1411497"/>
          </a:xfrm>
        </p:spPr>
        <p:txBody>
          <a:bodyPr/>
          <a:lstStyle/>
          <a:p>
            <a:pPr algn="ctr"/>
            <a:r>
              <a:rPr lang="es-ES" sz="4400" b="1" i="0" dirty="0">
                <a:solidFill>
                  <a:srgbClr val="006634"/>
                </a:solidFill>
                <a:effectLst/>
                <a:latin typeface="Century Gothic" panose="020B0502020202020204" pitchFamily="34" charset="0"/>
              </a:rPr>
              <a:t>Funciones Matemáticas</a:t>
            </a:r>
            <a:br>
              <a:rPr lang="es-ES" b="0" i="0" dirty="0">
                <a:solidFill>
                  <a:srgbClr val="475262"/>
                </a:solidFill>
                <a:effectLst/>
                <a:latin typeface="RalewayRegular"/>
              </a:rPr>
            </a:br>
            <a:endParaRPr lang="es-EC" dirty="0"/>
          </a:p>
        </p:txBody>
      </p:sp>
    </p:spTree>
    <p:extLst>
      <p:ext uri="{BB962C8B-B14F-4D97-AF65-F5344CB8AC3E}">
        <p14:creationId xmlns:p14="http://schemas.microsoft.com/office/powerpoint/2010/main" val="2739878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Funciones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Son como las instrucciones matemáticas especiales que puedes utilizar en el pseudocódigo para realizar acciones específicas.</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A7DBB47-DD32-2E32-DD57-4395E18DD276}"/>
              </a:ext>
            </a:extLst>
          </p:cNvPr>
          <p:cNvPicPr>
            <a:picLocks noChangeAspect="1"/>
          </p:cNvPicPr>
          <p:nvPr/>
        </p:nvPicPr>
        <p:blipFill>
          <a:blip r:embed="rId3"/>
          <a:stretch>
            <a:fillRect/>
          </a:stretch>
        </p:blipFill>
        <p:spPr>
          <a:xfrm>
            <a:off x="2616437" y="3269228"/>
            <a:ext cx="6959125" cy="1947605"/>
          </a:xfrm>
          <a:prstGeom prst="rect">
            <a:avLst/>
          </a:prstGeom>
        </p:spPr>
      </p:pic>
    </p:spTree>
    <p:extLst>
      <p:ext uri="{BB962C8B-B14F-4D97-AF65-F5344CB8AC3E}">
        <p14:creationId xmlns:p14="http://schemas.microsoft.com/office/powerpoint/2010/main" val="598342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i="0" dirty="0">
                <a:solidFill>
                  <a:srgbClr val="006634"/>
                </a:solidFill>
                <a:effectLst/>
                <a:latin typeface="Century Gothic" panose="020B0502020202020204" pitchFamily="34" charset="0"/>
              </a:rPr>
              <a:t>Operadores y Funciones</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1</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970007" y="2076994"/>
            <a:ext cx="10251985" cy="908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la expresión dada, usted debe construir la expresión haciendo uso del material didáctico.</a:t>
            </a:r>
          </a:p>
          <a:p>
            <a:pPr marL="0" indent="0" algn="just">
              <a:buNone/>
            </a:pPr>
            <a:endParaRPr lang="es-MX" sz="2400" dirty="0">
              <a:latin typeface="Century Gothic" panose="020B0502020202020204" pitchFamily="34" charset="0"/>
            </a:endParaRPr>
          </a:p>
          <a:p>
            <a:pPr marL="0" indent="0" algn="just">
              <a:buNone/>
            </a:pPr>
            <a:r>
              <a:rPr lang="es-MX" sz="2400" dirty="0">
                <a:latin typeface="Century Gothic" panose="020B0502020202020204" pitchFamily="34" charset="0"/>
              </a:rPr>
              <a:t>•	X mayor o igual que Y</a:t>
            </a:r>
          </a:p>
          <a:p>
            <a:pPr marL="0" indent="0" algn="just">
              <a:buNone/>
            </a:pPr>
            <a:r>
              <a:rPr lang="es-MX" sz="2400" dirty="0">
                <a:latin typeface="Century Gothic" panose="020B0502020202020204" pitchFamily="34" charset="0"/>
              </a:rPr>
              <a:t>•	A igual que B</a:t>
            </a:r>
          </a:p>
          <a:p>
            <a:pPr marL="0" indent="0" algn="just">
              <a:buNone/>
            </a:pPr>
            <a:r>
              <a:rPr lang="es-MX" sz="2400" dirty="0">
                <a:latin typeface="Century Gothic" panose="020B0502020202020204" pitchFamily="34" charset="0"/>
              </a:rPr>
              <a:t>•	Num1 igual que 2 ‘o’ Num1 igual que 3</a:t>
            </a:r>
          </a:p>
          <a:p>
            <a:pPr marL="0" indent="0" algn="just">
              <a:buNone/>
            </a:pPr>
            <a:r>
              <a:rPr lang="es-MX" sz="2400" dirty="0">
                <a:latin typeface="Century Gothic" panose="020B0502020202020204" pitchFamily="34" charset="0"/>
              </a:rPr>
              <a:t>•	Y distinto que B</a:t>
            </a:r>
          </a:p>
          <a:p>
            <a:pPr marL="0" indent="0" algn="just">
              <a:buNone/>
            </a:pPr>
            <a:r>
              <a:rPr lang="es-MX" sz="2400" dirty="0">
                <a:latin typeface="Century Gothic" panose="020B0502020202020204" pitchFamily="34" charset="0"/>
              </a:rPr>
              <a:t>•	Coseno de Z</a:t>
            </a:r>
          </a:p>
          <a:p>
            <a:pPr marL="0" indent="0" algn="just">
              <a:buNone/>
            </a:pPr>
            <a:r>
              <a:rPr lang="es-MX" sz="2400" dirty="0">
                <a:latin typeface="Century Gothic" panose="020B0502020202020204" pitchFamily="34" charset="0"/>
              </a:rPr>
              <a:t>•	Num1 menor que 7 ‘y’ Num2 mayor que 5</a:t>
            </a:r>
          </a:p>
          <a:p>
            <a:pPr marL="0" indent="0" algn="just">
              <a:buNone/>
            </a:pPr>
            <a:endParaRPr lang="es-MX" sz="24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32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i="0" dirty="0">
                <a:solidFill>
                  <a:srgbClr val="006634"/>
                </a:solidFill>
                <a:effectLst/>
                <a:latin typeface="Century Gothic" panose="020B0502020202020204" pitchFamily="34" charset="0"/>
              </a:rPr>
              <a:t>Operadores y Funciones</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1</a:t>
            </a:r>
            <a:endParaRPr lang="es-EC" dirty="0"/>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BBF9B0D3-ACD3-BFD6-C2A2-A163C46DF862}"/>
              </a:ext>
            </a:extLst>
          </p:cNvPr>
          <p:cNvPicPr>
            <a:picLocks noChangeAspect="1"/>
          </p:cNvPicPr>
          <p:nvPr/>
        </p:nvPicPr>
        <p:blipFill>
          <a:blip r:embed="rId4"/>
          <a:stretch>
            <a:fillRect/>
          </a:stretch>
        </p:blipFill>
        <p:spPr>
          <a:xfrm>
            <a:off x="1951542" y="1952201"/>
            <a:ext cx="3602882" cy="4251128"/>
          </a:xfrm>
          <a:prstGeom prst="rect">
            <a:avLst/>
          </a:prstGeom>
        </p:spPr>
      </p:pic>
      <p:pic>
        <p:nvPicPr>
          <p:cNvPr id="9" name="Imagen 8">
            <a:extLst>
              <a:ext uri="{FF2B5EF4-FFF2-40B4-BE49-F238E27FC236}">
                <a16:creationId xmlns:a16="http://schemas.microsoft.com/office/drawing/2014/main" id="{923A49F8-9260-5234-50F2-5C04547645A4}"/>
              </a:ext>
            </a:extLst>
          </p:cNvPr>
          <p:cNvPicPr>
            <a:picLocks noChangeAspect="1"/>
          </p:cNvPicPr>
          <p:nvPr/>
        </p:nvPicPr>
        <p:blipFill>
          <a:blip r:embed="rId5"/>
          <a:stretch>
            <a:fillRect/>
          </a:stretch>
        </p:blipFill>
        <p:spPr>
          <a:xfrm>
            <a:off x="6096000" y="1943516"/>
            <a:ext cx="3409190" cy="4259813"/>
          </a:xfrm>
          <a:prstGeom prst="rect">
            <a:avLst/>
          </a:prstGeom>
        </p:spPr>
      </p:pic>
    </p:spTree>
    <p:extLst>
      <p:ext uri="{BB962C8B-B14F-4D97-AF65-F5344CB8AC3E}">
        <p14:creationId xmlns:p14="http://schemas.microsoft.com/office/powerpoint/2010/main" val="1991061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93B41-08E7-38D3-0815-1F862BF11001}"/>
              </a:ext>
            </a:extLst>
          </p:cNvPr>
          <p:cNvSpPr>
            <a:spLocks noGrp="1"/>
          </p:cNvSpPr>
          <p:nvPr>
            <p:ph type="title"/>
          </p:nvPr>
        </p:nvSpPr>
        <p:spPr>
          <a:xfrm>
            <a:off x="1380867" y="2801815"/>
            <a:ext cx="9430265" cy="1411497"/>
          </a:xfrm>
        </p:spPr>
        <p:txBody>
          <a:bodyPr/>
          <a:lstStyle/>
          <a:p>
            <a:pPr algn="ctr"/>
            <a:r>
              <a:rPr lang="es-ES" sz="4400" b="1" i="0" dirty="0">
                <a:solidFill>
                  <a:srgbClr val="006634"/>
                </a:solidFill>
                <a:effectLst/>
                <a:latin typeface="Century Gothic" panose="020B0502020202020204" pitchFamily="34" charset="0"/>
              </a:rPr>
              <a:t>Diagrama de Flujo</a:t>
            </a:r>
            <a:br>
              <a:rPr lang="es-ES" b="0" i="0" dirty="0">
                <a:solidFill>
                  <a:srgbClr val="475262"/>
                </a:solidFill>
                <a:effectLst/>
                <a:latin typeface="RalewayRegular"/>
              </a:rPr>
            </a:br>
            <a:endParaRPr lang="es-EC" dirty="0"/>
          </a:p>
        </p:txBody>
      </p:sp>
    </p:spTree>
    <p:extLst>
      <p:ext uri="{BB962C8B-B14F-4D97-AF65-F5344CB8AC3E}">
        <p14:creationId xmlns:p14="http://schemas.microsoft.com/office/powerpoint/2010/main" val="109125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Flechas de Flujo</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Indica la instrucción que se va a realizar, o la dirección del flujo del proceso. Muestra el carácter secuencial del programa.</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63A27927-20EA-EB9E-E2CF-5547760F70D0}"/>
              </a:ext>
            </a:extLst>
          </p:cNvPr>
          <p:cNvPicPr>
            <a:picLocks noChangeAspect="1"/>
          </p:cNvPicPr>
          <p:nvPr/>
        </p:nvPicPr>
        <p:blipFill>
          <a:blip r:embed="rId3"/>
          <a:stretch>
            <a:fillRect/>
          </a:stretch>
        </p:blipFill>
        <p:spPr>
          <a:xfrm>
            <a:off x="3923997" y="2789991"/>
            <a:ext cx="2172003" cy="2686425"/>
          </a:xfrm>
          <a:prstGeom prst="rect">
            <a:avLst/>
          </a:prstGeom>
        </p:spPr>
      </p:pic>
      <p:pic>
        <p:nvPicPr>
          <p:cNvPr id="10" name="Imagen 9">
            <a:extLst>
              <a:ext uri="{FF2B5EF4-FFF2-40B4-BE49-F238E27FC236}">
                <a16:creationId xmlns:a16="http://schemas.microsoft.com/office/drawing/2014/main" id="{A2E6B61B-B195-C7B1-2825-2420BB101BEA}"/>
              </a:ext>
            </a:extLst>
          </p:cNvPr>
          <p:cNvPicPr>
            <a:picLocks noChangeAspect="1"/>
          </p:cNvPicPr>
          <p:nvPr/>
        </p:nvPicPr>
        <p:blipFill>
          <a:blip r:embed="rId3"/>
          <a:stretch>
            <a:fillRect/>
          </a:stretch>
        </p:blipFill>
        <p:spPr>
          <a:xfrm rot="10800000">
            <a:off x="6096000" y="2577524"/>
            <a:ext cx="2172003" cy="2686425"/>
          </a:xfrm>
          <a:prstGeom prst="rect">
            <a:avLst/>
          </a:prstGeom>
        </p:spPr>
      </p:pic>
    </p:spTree>
    <p:extLst>
      <p:ext uri="{BB962C8B-B14F-4D97-AF65-F5344CB8AC3E}">
        <p14:creationId xmlns:p14="http://schemas.microsoft.com/office/powerpoint/2010/main" val="174890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F8784D1-B99B-AD2F-4C83-860449BFF963}"/>
              </a:ext>
            </a:extLst>
          </p:cNvPr>
          <p:cNvSpPr txBox="1">
            <a:spLocks/>
          </p:cNvSpPr>
          <p:nvPr/>
        </p:nvSpPr>
        <p:spPr>
          <a:xfrm>
            <a:off x="1337707" y="567085"/>
            <a:ext cx="3395627" cy="9072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500"/>
              <a:buFont typeface="Lexend"/>
              <a:buNone/>
              <a:defRPr sz="3500" b="1" i="0" u="none" strike="noStrike" cap="none">
                <a:solidFill>
                  <a:schemeClr val="lt1"/>
                </a:solidFill>
                <a:latin typeface="Lexend"/>
                <a:ea typeface="Lexend"/>
                <a:cs typeface="Lexend"/>
                <a:sym typeface="Lexen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s-EC" sz="4400" dirty="0">
                <a:solidFill>
                  <a:srgbClr val="006634"/>
                </a:solidFill>
                <a:latin typeface="Century Gothic" panose="020B0502020202020204" pitchFamily="34" charset="0"/>
              </a:rPr>
              <a:t>Contenido</a:t>
            </a:r>
          </a:p>
        </p:txBody>
      </p:sp>
      <p:sp>
        <p:nvSpPr>
          <p:cNvPr id="7" name="Título 1">
            <a:extLst>
              <a:ext uri="{FF2B5EF4-FFF2-40B4-BE49-F238E27FC236}">
                <a16:creationId xmlns:a16="http://schemas.microsoft.com/office/drawing/2014/main" id="{7B0C0B54-F0F9-F971-CB83-774644D8856B}"/>
              </a:ext>
            </a:extLst>
          </p:cNvPr>
          <p:cNvSpPr txBox="1">
            <a:spLocks/>
          </p:cNvSpPr>
          <p:nvPr/>
        </p:nvSpPr>
        <p:spPr>
          <a:xfrm>
            <a:off x="2998312" y="1563158"/>
            <a:ext cx="5729614" cy="1189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sz="3600" b="1">
              <a:solidFill>
                <a:srgbClr val="006634"/>
              </a:solidFill>
              <a:latin typeface="Century Gothic" panose="020B0502020202020204" pitchFamily="34" charset="0"/>
            </a:endParaRPr>
          </a:p>
        </p:txBody>
      </p:sp>
      <p:pic>
        <p:nvPicPr>
          <p:cNvPr id="11" name="Imagen 10">
            <a:extLst>
              <a:ext uri="{FF2B5EF4-FFF2-40B4-BE49-F238E27FC236}">
                <a16:creationId xmlns:a16="http://schemas.microsoft.com/office/drawing/2014/main" id="{9E2F1EC4-48EA-A1A9-6746-F4254DFE1FD6}"/>
              </a:ext>
            </a:extLst>
          </p:cNvPr>
          <p:cNvPicPr>
            <a:picLocks noChangeAspect="1"/>
          </p:cNvPicPr>
          <p:nvPr/>
        </p:nvPicPr>
        <p:blipFill>
          <a:blip r:embed="rId2"/>
          <a:stretch>
            <a:fillRect/>
          </a:stretch>
        </p:blipFill>
        <p:spPr>
          <a:xfrm>
            <a:off x="1467448" y="336272"/>
            <a:ext cx="9386845" cy="6185455"/>
          </a:xfrm>
          <a:prstGeom prst="rect">
            <a:avLst/>
          </a:prstGeom>
        </p:spPr>
      </p:pic>
    </p:spTree>
    <p:extLst>
      <p:ext uri="{BB962C8B-B14F-4D97-AF65-F5344CB8AC3E}">
        <p14:creationId xmlns:p14="http://schemas.microsoft.com/office/powerpoint/2010/main" val="4530514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Inicio y Final</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Es la forma en la cual se indica el “inicio del proceso” y “final del proceso”. Su icono suele ser un rectángulo con las esquinas redondeadas.</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F667ED98-8E32-8CD8-DA3F-917575913ACA}"/>
              </a:ext>
            </a:extLst>
          </p:cNvPr>
          <p:cNvPicPr>
            <a:picLocks noChangeAspect="1"/>
          </p:cNvPicPr>
          <p:nvPr/>
        </p:nvPicPr>
        <p:blipFill>
          <a:blip r:embed="rId3"/>
          <a:stretch>
            <a:fillRect/>
          </a:stretch>
        </p:blipFill>
        <p:spPr>
          <a:xfrm>
            <a:off x="2928426" y="3382357"/>
            <a:ext cx="6163535" cy="2105319"/>
          </a:xfrm>
          <a:prstGeom prst="rect">
            <a:avLst/>
          </a:prstGeom>
        </p:spPr>
      </p:pic>
    </p:spTree>
    <p:extLst>
      <p:ext uri="{BB962C8B-B14F-4D97-AF65-F5344CB8AC3E}">
        <p14:creationId xmlns:p14="http://schemas.microsoft.com/office/powerpoint/2010/main" val="2537055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Asignación o Definir</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Permite asignar un valor o definir una variable, donde se almacenan los datos que se necesitan para resolver el problema. Suele representarse con un rectángulo.</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1E65821-9271-07E6-97AB-863381622579}"/>
              </a:ext>
            </a:extLst>
          </p:cNvPr>
          <p:cNvPicPr>
            <a:picLocks noChangeAspect="1"/>
          </p:cNvPicPr>
          <p:nvPr/>
        </p:nvPicPr>
        <p:blipFill>
          <a:blip r:embed="rId3"/>
          <a:stretch>
            <a:fillRect/>
          </a:stretch>
        </p:blipFill>
        <p:spPr>
          <a:xfrm>
            <a:off x="3802136" y="4917901"/>
            <a:ext cx="4416113" cy="1558969"/>
          </a:xfrm>
          <a:prstGeom prst="rect">
            <a:avLst/>
          </a:prstGeom>
        </p:spPr>
      </p:pic>
      <p:pic>
        <p:nvPicPr>
          <p:cNvPr id="12" name="Imagen 11">
            <a:extLst>
              <a:ext uri="{FF2B5EF4-FFF2-40B4-BE49-F238E27FC236}">
                <a16:creationId xmlns:a16="http://schemas.microsoft.com/office/drawing/2014/main" id="{A4792B9E-52A4-62CE-726E-358F21936D45}"/>
              </a:ext>
            </a:extLst>
          </p:cNvPr>
          <p:cNvPicPr>
            <a:picLocks noChangeAspect="1"/>
          </p:cNvPicPr>
          <p:nvPr/>
        </p:nvPicPr>
        <p:blipFill>
          <a:blip r:embed="rId4"/>
          <a:stretch>
            <a:fillRect/>
          </a:stretch>
        </p:blipFill>
        <p:spPr>
          <a:xfrm>
            <a:off x="2612982" y="2785993"/>
            <a:ext cx="6794423" cy="1772765"/>
          </a:xfrm>
          <a:prstGeom prst="rect">
            <a:avLst/>
          </a:prstGeom>
        </p:spPr>
      </p:pic>
    </p:spTree>
    <p:extLst>
      <p:ext uri="{BB962C8B-B14F-4D97-AF65-F5344CB8AC3E}">
        <p14:creationId xmlns:p14="http://schemas.microsoft.com/office/powerpoint/2010/main" val="625492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Datos de Entrada</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Indica la recepción de datos en la entrada. Se representa con un recuadro con las esquinas inclinadas y una flecha hacia dentro.</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50E81822-EB64-508F-67D3-F9C66095EAB4}"/>
              </a:ext>
            </a:extLst>
          </p:cNvPr>
          <p:cNvPicPr>
            <a:picLocks noChangeAspect="1"/>
          </p:cNvPicPr>
          <p:nvPr/>
        </p:nvPicPr>
        <p:blipFill>
          <a:blip r:embed="rId3"/>
          <a:stretch>
            <a:fillRect/>
          </a:stretch>
        </p:blipFill>
        <p:spPr>
          <a:xfrm>
            <a:off x="4068392" y="2986616"/>
            <a:ext cx="3562847" cy="2924583"/>
          </a:xfrm>
          <a:prstGeom prst="rect">
            <a:avLst/>
          </a:prstGeom>
        </p:spPr>
      </p:pic>
    </p:spTree>
    <p:extLst>
      <p:ext uri="{BB962C8B-B14F-4D97-AF65-F5344CB8AC3E}">
        <p14:creationId xmlns:p14="http://schemas.microsoft.com/office/powerpoint/2010/main" val="554928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Datos de Salida</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Indica la impresión de datos en la salida. Se representa con un recuadro con las esquinas inclinadas y una flecha hacia fuera.</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2E62AED3-0874-88C1-BB4A-DB8318E720A0}"/>
              </a:ext>
            </a:extLst>
          </p:cNvPr>
          <p:cNvPicPr>
            <a:picLocks noChangeAspect="1"/>
          </p:cNvPicPr>
          <p:nvPr/>
        </p:nvPicPr>
        <p:blipFill>
          <a:blip r:embed="rId3"/>
          <a:stretch>
            <a:fillRect/>
          </a:stretch>
        </p:blipFill>
        <p:spPr>
          <a:xfrm>
            <a:off x="1904415" y="2901804"/>
            <a:ext cx="8383170" cy="2848373"/>
          </a:xfrm>
          <a:prstGeom prst="rect">
            <a:avLst/>
          </a:prstGeom>
        </p:spPr>
      </p:pic>
    </p:spTree>
    <p:extLst>
      <p:ext uri="{BB962C8B-B14F-4D97-AF65-F5344CB8AC3E}">
        <p14:creationId xmlns:p14="http://schemas.microsoft.com/office/powerpoint/2010/main" val="143746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Decisión</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Indica que desde el punto en que nos encontramos, puede haber más de un camino para seguir, según la condición dada. En este caso se usa un rombo.</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10C6CE6B-1453-6E79-4BAD-FA7A14DE21FA}"/>
              </a:ext>
            </a:extLst>
          </p:cNvPr>
          <p:cNvPicPr>
            <a:picLocks noChangeAspect="1"/>
          </p:cNvPicPr>
          <p:nvPr/>
        </p:nvPicPr>
        <p:blipFill>
          <a:blip r:embed="rId3"/>
          <a:stretch>
            <a:fillRect/>
          </a:stretch>
        </p:blipFill>
        <p:spPr>
          <a:xfrm>
            <a:off x="3758145" y="2919226"/>
            <a:ext cx="4397667" cy="3296486"/>
          </a:xfrm>
          <a:prstGeom prst="rect">
            <a:avLst/>
          </a:prstGeom>
        </p:spPr>
      </p:pic>
    </p:spTree>
    <p:extLst>
      <p:ext uri="{BB962C8B-B14F-4D97-AF65-F5344CB8AC3E}">
        <p14:creationId xmlns:p14="http://schemas.microsoft.com/office/powerpoint/2010/main" val="4071662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93B41-08E7-38D3-0815-1F862BF11001}"/>
              </a:ext>
            </a:extLst>
          </p:cNvPr>
          <p:cNvSpPr>
            <a:spLocks noGrp="1"/>
          </p:cNvSpPr>
          <p:nvPr>
            <p:ph type="title"/>
          </p:nvPr>
        </p:nvSpPr>
        <p:spPr>
          <a:xfrm>
            <a:off x="1276363" y="1735015"/>
            <a:ext cx="9430265" cy="1411497"/>
          </a:xfrm>
        </p:spPr>
        <p:txBody>
          <a:bodyPr/>
          <a:lstStyle/>
          <a:p>
            <a:pPr algn="ctr"/>
            <a:r>
              <a:rPr lang="es-ES" sz="4400" b="1" i="0" dirty="0">
                <a:solidFill>
                  <a:srgbClr val="006634"/>
                </a:solidFill>
                <a:effectLst/>
                <a:latin typeface="Century Gothic" panose="020B0502020202020204" pitchFamily="34" charset="0"/>
              </a:rPr>
              <a:t>Estructuras de Control</a:t>
            </a:r>
            <a:br>
              <a:rPr lang="es-ES" b="0" i="0" dirty="0">
                <a:solidFill>
                  <a:srgbClr val="475262"/>
                </a:solidFill>
                <a:effectLst/>
                <a:latin typeface="RalewayRegular"/>
              </a:rPr>
            </a:br>
            <a:endParaRPr lang="es-EC" dirty="0"/>
          </a:p>
        </p:txBody>
      </p:sp>
      <p:sp>
        <p:nvSpPr>
          <p:cNvPr id="3" name="Marcador de contenido 2">
            <a:extLst>
              <a:ext uri="{FF2B5EF4-FFF2-40B4-BE49-F238E27FC236}">
                <a16:creationId xmlns:a16="http://schemas.microsoft.com/office/drawing/2014/main" id="{5FF664D1-6F7E-ACA8-38A8-7D325BA3D90E}"/>
              </a:ext>
            </a:extLst>
          </p:cNvPr>
          <p:cNvSpPr txBox="1">
            <a:spLocks/>
          </p:cNvSpPr>
          <p:nvPr/>
        </p:nvSpPr>
        <p:spPr>
          <a:xfrm>
            <a:off x="1473649" y="3308271"/>
            <a:ext cx="9100566"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latin typeface="Century Gothic" panose="020B0502020202020204" pitchFamily="34" charset="0"/>
              </a:rPr>
              <a:t>Son como las reglas de un juego que nos dicen qué hacer en diferentes situaciones cuando estamos programando.</a:t>
            </a:r>
            <a:endParaRPr lang="es-EC" dirty="0"/>
          </a:p>
        </p:txBody>
      </p:sp>
    </p:spTree>
    <p:extLst>
      <p:ext uri="{BB962C8B-B14F-4D97-AF65-F5344CB8AC3E}">
        <p14:creationId xmlns:p14="http://schemas.microsoft.com/office/powerpoint/2010/main" val="3713095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Condicionales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204017" y="2186417"/>
            <a:ext cx="5056105"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latin typeface="Century Gothic" panose="020B0502020202020204" pitchFamily="34" charset="0"/>
              </a:rPr>
              <a:t>Permiten tomar decisiones basadas en ciertas condiciones. Esto significa que el programa puede elegir qué acciones realizar dependiendo de si una condición es verdadera o falsa. </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5DE60BC0-0907-D92B-34F1-322CCB3368DF}"/>
              </a:ext>
            </a:extLst>
          </p:cNvPr>
          <p:cNvSpPr txBox="1">
            <a:spLocks/>
          </p:cNvSpPr>
          <p:nvPr/>
        </p:nvSpPr>
        <p:spPr>
          <a:xfrm>
            <a:off x="7129598" y="2607297"/>
            <a:ext cx="3203382" cy="7750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3600" b="1" i="1" dirty="0">
                <a:latin typeface="Century Gothic" panose="020B0502020202020204" pitchFamily="34" charset="0"/>
              </a:rPr>
              <a:t>Si - Entonces</a:t>
            </a:r>
          </a:p>
        </p:txBody>
      </p:sp>
      <p:sp>
        <p:nvSpPr>
          <p:cNvPr id="9" name="Marcador de contenido 2">
            <a:extLst>
              <a:ext uri="{FF2B5EF4-FFF2-40B4-BE49-F238E27FC236}">
                <a16:creationId xmlns:a16="http://schemas.microsoft.com/office/drawing/2014/main" id="{7DA6A538-5257-4A8D-1E15-15C6B45E1E82}"/>
              </a:ext>
            </a:extLst>
          </p:cNvPr>
          <p:cNvSpPr txBox="1">
            <a:spLocks/>
          </p:cNvSpPr>
          <p:nvPr/>
        </p:nvSpPr>
        <p:spPr>
          <a:xfrm>
            <a:off x="7129598" y="3783698"/>
            <a:ext cx="3203382" cy="7750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3600" b="1" i="1" dirty="0">
                <a:latin typeface="Century Gothic" panose="020B0502020202020204" pitchFamily="34" charset="0"/>
              </a:rPr>
              <a:t>Según</a:t>
            </a:r>
          </a:p>
        </p:txBody>
      </p:sp>
    </p:spTree>
    <p:extLst>
      <p:ext uri="{BB962C8B-B14F-4D97-AF65-F5344CB8AC3E}">
        <p14:creationId xmlns:p14="http://schemas.microsoft.com/office/powerpoint/2010/main" val="2182250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Condicional - Si</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382074" y="1827032"/>
            <a:ext cx="4895727" cy="3870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800" b="1" i="1" dirty="0">
                <a:latin typeface="Century Gothic" panose="020B0502020202020204" pitchFamily="34" charset="0"/>
              </a:rPr>
              <a:t>Si (condición): </a:t>
            </a:r>
            <a:r>
              <a:rPr lang="es-MX" sz="1800" dirty="0">
                <a:latin typeface="Century Gothic" panose="020B0502020202020204" pitchFamily="34" charset="0"/>
              </a:rPr>
              <a:t>Primero evaluamos una condición. Por ejemplo, podríamos preguntar si </a:t>
            </a:r>
            <a:r>
              <a:rPr lang="es-MX" sz="1800" i="1" dirty="0">
                <a:latin typeface="Century Gothic" panose="020B0502020202020204" pitchFamily="34" charset="0"/>
              </a:rPr>
              <a:t>una variable es mayor que 18.</a:t>
            </a:r>
          </a:p>
          <a:p>
            <a:pPr algn="just"/>
            <a:r>
              <a:rPr lang="es-MX" sz="1800" b="1" i="1" dirty="0">
                <a:latin typeface="Century Gothic" panose="020B0502020202020204" pitchFamily="34" charset="0"/>
              </a:rPr>
              <a:t>Entonces (acción): </a:t>
            </a:r>
            <a:r>
              <a:rPr lang="es-MX" sz="1800" dirty="0">
                <a:latin typeface="Century Gothic" panose="020B0502020202020204" pitchFamily="34" charset="0"/>
              </a:rPr>
              <a:t>Si la condición es verdadera, entonces realizamos una acción específica. Por ejemplo, se imprime un mensaje en pantalla diciendo </a:t>
            </a:r>
            <a:r>
              <a:rPr lang="es-MX" sz="1800" i="1" dirty="0">
                <a:latin typeface="Century Gothic" panose="020B0502020202020204" pitchFamily="34" charset="0"/>
              </a:rPr>
              <a:t>“Usted es mayor de edad".</a:t>
            </a:r>
          </a:p>
          <a:p>
            <a:pPr algn="just"/>
            <a:r>
              <a:rPr lang="es-MX" sz="1800" b="1" i="1" dirty="0">
                <a:latin typeface="Century Gothic" panose="020B0502020202020204" pitchFamily="34" charset="0"/>
              </a:rPr>
              <a:t>Sino (opcional): </a:t>
            </a:r>
            <a:r>
              <a:rPr lang="es-MX" sz="1800" dirty="0">
                <a:latin typeface="Century Gothic" panose="020B0502020202020204" pitchFamily="34" charset="0"/>
              </a:rPr>
              <a:t>Nos permite realizar una acción diferente si la condición es falsa. Por ejemplo, podríamos imprimir un mensaje diciendo </a:t>
            </a:r>
            <a:r>
              <a:rPr lang="es-MX" sz="1800" i="1" dirty="0">
                <a:latin typeface="Century Gothic" panose="020B0502020202020204" pitchFamily="34" charset="0"/>
              </a:rPr>
              <a:t>“Es menor de edad".</a:t>
            </a:r>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54F3CFCD-4A79-D137-012F-373A909FFB50}"/>
              </a:ext>
            </a:extLst>
          </p:cNvPr>
          <p:cNvPicPr>
            <a:picLocks noChangeAspect="1"/>
          </p:cNvPicPr>
          <p:nvPr/>
        </p:nvPicPr>
        <p:blipFill>
          <a:blip r:embed="rId3"/>
          <a:stretch>
            <a:fillRect/>
          </a:stretch>
        </p:blipFill>
        <p:spPr>
          <a:xfrm>
            <a:off x="6682812" y="1966214"/>
            <a:ext cx="4552451" cy="2925571"/>
          </a:xfrm>
          <a:prstGeom prst="rect">
            <a:avLst/>
          </a:prstGeom>
        </p:spPr>
      </p:pic>
    </p:spTree>
    <p:extLst>
      <p:ext uri="{BB962C8B-B14F-4D97-AF65-F5344CB8AC3E}">
        <p14:creationId xmlns:p14="http://schemas.microsoft.com/office/powerpoint/2010/main" val="1343756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Condicional - Si</a:t>
            </a:r>
            <a:br>
              <a:rPr lang="es-ES" b="0" i="0" dirty="0">
                <a:solidFill>
                  <a:srgbClr val="475262"/>
                </a:solidFill>
                <a:effectLst/>
                <a:latin typeface="RalewayRegular"/>
              </a:rPr>
            </a:b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A009D50-020F-48A1-1C43-B6367E600BF0}"/>
              </a:ext>
            </a:extLst>
          </p:cNvPr>
          <p:cNvPicPr>
            <a:picLocks noChangeAspect="1"/>
          </p:cNvPicPr>
          <p:nvPr/>
        </p:nvPicPr>
        <p:blipFill>
          <a:blip r:embed="rId3"/>
          <a:stretch>
            <a:fillRect/>
          </a:stretch>
        </p:blipFill>
        <p:spPr>
          <a:xfrm>
            <a:off x="3873560" y="3307330"/>
            <a:ext cx="5242067" cy="2735516"/>
          </a:xfrm>
          <a:prstGeom prst="rect">
            <a:avLst/>
          </a:prstGeom>
        </p:spPr>
      </p:pic>
      <p:pic>
        <p:nvPicPr>
          <p:cNvPr id="11" name="Imagen 10">
            <a:extLst>
              <a:ext uri="{FF2B5EF4-FFF2-40B4-BE49-F238E27FC236}">
                <a16:creationId xmlns:a16="http://schemas.microsoft.com/office/drawing/2014/main" id="{32E3653F-5DFD-65AB-F45E-412A076488D9}"/>
              </a:ext>
            </a:extLst>
          </p:cNvPr>
          <p:cNvPicPr>
            <a:picLocks noChangeAspect="1"/>
          </p:cNvPicPr>
          <p:nvPr/>
        </p:nvPicPr>
        <p:blipFill>
          <a:blip r:embed="rId4"/>
          <a:stretch>
            <a:fillRect/>
          </a:stretch>
        </p:blipFill>
        <p:spPr>
          <a:xfrm>
            <a:off x="1382074" y="1732862"/>
            <a:ext cx="9955014" cy="1428949"/>
          </a:xfrm>
          <a:prstGeom prst="rect">
            <a:avLst/>
          </a:prstGeom>
        </p:spPr>
      </p:pic>
    </p:spTree>
    <p:extLst>
      <p:ext uri="{BB962C8B-B14F-4D97-AF65-F5344CB8AC3E}">
        <p14:creationId xmlns:p14="http://schemas.microsoft.com/office/powerpoint/2010/main" val="4138173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Condicional - </a:t>
            </a:r>
            <a:r>
              <a:rPr lang="es-ES" b="1" dirty="0" err="1">
                <a:solidFill>
                  <a:srgbClr val="006634"/>
                </a:solidFill>
                <a:latin typeface="Century Gothic" panose="020B0502020202020204" pitchFamily="34" charset="0"/>
              </a:rPr>
              <a:t>Segun</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382074" y="1827032"/>
            <a:ext cx="5030449" cy="40931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600" b="1" i="1" dirty="0">
                <a:latin typeface="Century Gothic" panose="020B0502020202020204" pitchFamily="34" charset="0"/>
              </a:rPr>
              <a:t>Según (variable): </a:t>
            </a:r>
            <a:r>
              <a:rPr lang="es-MX" sz="1600" dirty="0">
                <a:latin typeface="Century Gothic" panose="020B0502020202020204" pitchFamily="34" charset="0"/>
              </a:rPr>
              <a:t>Evaluamos el valor de una variable o expresión para decidir qué acción tomar. Por ejemplo, podríamos mostrar un mensaje de acuerdo al número ingresado.</a:t>
            </a:r>
          </a:p>
          <a:p>
            <a:pPr algn="just"/>
            <a:r>
              <a:rPr lang="es-MX" sz="1600" b="1" i="1" dirty="0">
                <a:latin typeface="Century Gothic" panose="020B0502020202020204" pitchFamily="34" charset="0"/>
              </a:rPr>
              <a:t>Caso (valor1): </a:t>
            </a:r>
            <a:r>
              <a:rPr lang="es-MX" sz="1600" dirty="0">
                <a:latin typeface="Century Gothic" panose="020B0502020202020204" pitchFamily="34" charset="0"/>
              </a:rPr>
              <a:t>Para cada posible valor de la variable, tenemos un "Caso" que representa una opción diferente. Por ejemplo, para el ‘</a:t>
            </a:r>
            <a:r>
              <a:rPr lang="es-MX" sz="1600" dirty="0" err="1">
                <a:latin typeface="Century Gothic" panose="020B0502020202020204" pitchFamily="34" charset="0"/>
              </a:rPr>
              <a:t>num</a:t>
            </a:r>
            <a:r>
              <a:rPr lang="es-MX" sz="1600" dirty="0">
                <a:latin typeface="Century Gothic" panose="020B0502020202020204" pitchFamily="34" charset="0"/>
              </a:rPr>
              <a:t>’ = ‘1’ podríamos tener una acción específica a realizar.</a:t>
            </a:r>
          </a:p>
          <a:p>
            <a:pPr algn="just"/>
            <a:r>
              <a:rPr lang="es-MX" sz="1600" b="1" i="1" dirty="0">
                <a:latin typeface="Century Gothic" panose="020B0502020202020204" pitchFamily="34" charset="0"/>
              </a:rPr>
              <a:t>Acción: </a:t>
            </a:r>
            <a:r>
              <a:rPr lang="es-MX" sz="1600" dirty="0">
                <a:latin typeface="Century Gothic" panose="020B0502020202020204" pitchFamily="34" charset="0"/>
              </a:rPr>
              <a:t>Dentro de cada </a:t>
            </a:r>
            <a:r>
              <a:rPr lang="es-MX" sz="1600" b="1" dirty="0">
                <a:latin typeface="Century Gothic" panose="020B0502020202020204" pitchFamily="34" charset="0"/>
              </a:rPr>
              <a:t>"Caso", </a:t>
            </a:r>
            <a:r>
              <a:rPr lang="es-MX" sz="1600" dirty="0">
                <a:latin typeface="Century Gothic" panose="020B0502020202020204" pitchFamily="34" charset="0"/>
              </a:rPr>
              <a:t>realizamos la acción correspondiente a ese valor. Por ejemplo, si es 1, podríamos imprimir un mensaje diciendo “Equivocado".</a:t>
            </a:r>
          </a:p>
          <a:p>
            <a:pPr algn="just"/>
            <a:r>
              <a:rPr lang="es-MX" sz="1600" b="1" i="1" dirty="0">
                <a:latin typeface="Century Gothic" panose="020B0502020202020204" pitchFamily="34" charset="0"/>
              </a:rPr>
              <a:t> Defecto (opcional): </a:t>
            </a:r>
            <a:r>
              <a:rPr lang="es-MX" sz="1600" dirty="0">
                <a:latin typeface="Century Gothic" panose="020B0502020202020204" pitchFamily="34" charset="0"/>
              </a:rPr>
              <a:t>Opcionalmente, podemos tener un “De Otor Modo" que se ejecuta si ningún otro caso coincide con el valor de la variable. </a:t>
            </a:r>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53507780-61AF-BBF8-3B7A-4607F9D518F9}"/>
              </a:ext>
            </a:extLst>
          </p:cNvPr>
          <p:cNvPicPr>
            <a:picLocks noChangeAspect="1"/>
          </p:cNvPicPr>
          <p:nvPr/>
        </p:nvPicPr>
        <p:blipFill>
          <a:blip r:embed="rId3"/>
          <a:stretch>
            <a:fillRect/>
          </a:stretch>
        </p:blipFill>
        <p:spPr>
          <a:xfrm>
            <a:off x="6875678" y="1847349"/>
            <a:ext cx="4682877" cy="3255862"/>
          </a:xfrm>
          <a:prstGeom prst="rect">
            <a:avLst/>
          </a:prstGeom>
        </p:spPr>
      </p:pic>
    </p:spTree>
    <p:extLst>
      <p:ext uri="{BB962C8B-B14F-4D97-AF65-F5344CB8AC3E}">
        <p14:creationId xmlns:p14="http://schemas.microsoft.com/office/powerpoint/2010/main" val="205678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i="0">
                <a:solidFill>
                  <a:srgbClr val="006634"/>
                </a:solidFill>
                <a:effectLst/>
                <a:latin typeface="Century Gothic" panose="020B0502020202020204" pitchFamily="34" charset="0"/>
              </a:rPr>
              <a:t>Algoritmo</a:t>
            </a:r>
            <a:br>
              <a:rPr lang="es-ES" b="0" i="0">
                <a:solidFill>
                  <a:srgbClr val="475262"/>
                </a:solidFill>
                <a:effectLst/>
                <a:latin typeface="RalewayRegular"/>
              </a:rPr>
            </a:br>
            <a:endParaRPr lang="es-EC"/>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5486400" y="1587342"/>
            <a:ext cx="5797972" cy="3446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Un algoritmo es un conjunto de instrucciones definidas, ordenadas y acotadas para resolver un problema, realizar un cálculo o desarrollar una tarea.</a:t>
            </a:r>
          </a:p>
          <a:p>
            <a:pPr algn="just"/>
            <a:endParaRPr lang="es-MX" dirty="0">
              <a:latin typeface="Century Gothic" panose="020B0502020202020204" pitchFamily="34" charset="0"/>
            </a:endParaRPr>
          </a:p>
          <a:p>
            <a:pPr marL="0" indent="0" algn="just">
              <a:buNone/>
            </a:pPr>
            <a:r>
              <a:rPr lang="es-MX" b="1" i="1" dirty="0">
                <a:latin typeface="Century Gothic" panose="020B0502020202020204" pitchFamily="34" charset="0"/>
              </a:rPr>
              <a:t>“Es como una lista de pasos que te guían para hacer algo.” </a:t>
            </a:r>
            <a:endParaRPr lang="es-EC" b="1" i="1" dirty="0"/>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480553" y="44277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FC4C4DCF-F613-1216-6DE4-935A87F46F93}"/>
              </a:ext>
            </a:extLst>
          </p:cNvPr>
          <p:cNvPicPr>
            <a:picLocks noChangeAspect="1"/>
          </p:cNvPicPr>
          <p:nvPr/>
        </p:nvPicPr>
        <p:blipFill>
          <a:blip r:embed="rId4"/>
          <a:stretch>
            <a:fillRect/>
          </a:stretch>
        </p:blipFill>
        <p:spPr>
          <a:xfrm>
            <a:off x="907628" y="1587342"/>
            <a:ext cx="3905795" cy="3953427"/>
          </a:xfrm>
          <a:prstGeom prst="rect">
            <a:avLst/>
          </a:prstGeom>
        </p:spPr>
      </p:pic>
    </p:spTree>
    <p:extLst>
      <p:ext uri="{BB962C8B-B14F-4D97-AF65-F5344CB8AC3E}">
        <p14:creationId xmlns:p14="http://schemas.microsoft.com/office/powerpoint/2010/main" val="462922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Condicional - </a:t>
            </a:r>
            <a:r>
              <a:rPr lang="es-ES" b="1" dirty="0" err="1">
                <a:solidFill>
                  <a:srgbClr val="006634"/>
                </a:solidFill>
                <a:latin typeface="Century Gothic" panose="020B0502020202020204" pitchFamily="34" charset="0"/>
              </a:rPr>
              <a:t>Segun</a:t>
            </a:r>
            <a:br>
              <a:rPr lang="es-ES" b="0" i="0" dirty="0">
                <a:solidFill>
                  <a:srgbClr val="475262"/>
                </a:solidFill>
                <a:effectLst/>
                <a:latin typeface="RalewayRegular"/>
              </a:rPr>
            </a:b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21A3C862-8125-6F61-2D44-87D5D3F2A79F}"/>
              </a:ext>
            </a:extLst>
          </p:cNvPr>
          <p:cNvPicPr>
            <a:picLocks noChangeAspect="1"/>
          </p:cNvPicPr>
          <p:nvPr/>
        </p:nvPicPr>
        <p:blipFill>
          <a:blip r:embed="rId3"/>
          <a:stretch>
            <a:fillRect/>
          </a:stretch>
        </p:blipFill>
        <p:spPr>
          <a:xfrm>
            <a:off x="4562167" y="3504989"/>
            <a:ext cx="2801470" cy="2462582"/>
          </a:xfrm>
          <a:prstGeom prst="rect">
            <a:avLst/>
          </a:prstGeom>
        </p:spPr>
      </p:pic>
      <p:pic>
        <p:nvPicPr>
          <p:cNvPr id="10" name="Imagen 9">
            <a:extLst>
              <a:ext uri="{FF2B5EF4-FFF2-40B4-BE49-F238E27FC236}">
                <a16:creationId xmlns:a16="http://schemas.microsoft.com/office/drawing/2014/main" id="{80C8D36E-BAA7-DD89-4981-AA3E7A23FAF7}"/>
              </a:ext>
            </a:extLst>
          </p:cNvPr>
          <p:cNvPicPr>
            <a:picLocks noChangeAspect="1"/>
          </p:cNvPicPr>
          <p:nvPr/>
        </p:nvPicPr>
        <p:blipFill>
          <a:blip r:embed="rId4"/>
          <a:stretch>
            <a:fillRect/>
          </a:stretch>
        </p:blipFill>
        <p:spPr>
          <a:xfrm>
            <a:off x="1094677" y="1587343"/>
            <a:ext cx="10002646" cy="1400370"/>
          </a:xfrm>
          <a:prstGeom prst="rect">
            <a:avLst/>
          </a:prstGeom>
        </p:spPr>
      </p:pic>
    </p:spTree>
    <p:extLst>
      <p:ext uri="{BB962C8B-B14F-4D97-AF65-F5344CB8AC3E}">
        <p14:creationId xmlns:p14="http://schemas.microsoft.com/office/powerpoint/2010/main" val="4124533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Repetitivos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204017" y="2186417"/>
            <a:ext cx="5384352"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latin typeface="Century Gothic" panose="020B0502020202020204" pitchFamily="34" charset="0"/>
              </a:rPr>
              <a:t>Permiten que un conjunto de instrucciones se repita múltiples veces mientras se cumple una condición específica. Esto es útil cuando necesitas realizar la misma tarea varias veces sin tener que escribir el mismo código una y otra vez.</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5DE60BC0-0907-D92B-34F1-322CCB3368DF}"/>
              </a:ext>
            </a:extLst>
          </p:cNvPr>
          <p:cNvSpPr txBox="1">
            <a:spLocks/>
          </p:cNvSpPr>
          <p:nvPr/>
        </p:nvSpPr>
        <p:spPr>
          <a:xfrm>
            <a:off x="7129598" y="2607297"/>
            <a:ext cx="3203382" cy="7750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3600" b="1" i="1" dirty="0">
                <a:latin typeface="Century Gothic" panose="020B0502020202020204" pitchFamily="34" charset="0"/>
              </a:rPr>
              <a:t>Mientras</a:t>
            </a:r>
          </a:p>
        </p:txBody>
      </p:sp>
      <p:sp>
        <p:nvSpPr>
          <p:cNvPr id="9" name="Marcador de contenido 2">
            <a:extLst>
              <a:ext uri="{FF2B5EF4-FFF2-40B4-BE49-F238E27FC236}">
                <a16:creationId xmlns:a16="http://schemas.microsoft.com/office/drawing/2014/main" id="{7DA6A538-5257-4A8D-1E15-15C6B45E1E82}"/>
              </a:ext>
            </a:extLst>
          </p:cNvPr>
          <p:cNvSpPr txBox="1">
            <a:spLocks/>
          </p:cNvSpPr>
          <p:nvPr/>
        </p:nvSpPr>
        <p:spPr>
          <a:xfrm>
            <a:off x="7129598" y="3783698"/>
            <a:ext cx="3203382" cy="7750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3600" b="1" i="1" dirty="0">
                <a:latin typeface="Century Gothic" panose="020B0502020202020204" pitchFamily="34" charset="0"/>
              </a:rPr>
              <a:t>Repetir</a:t>
            </a:r>
          </a:p>
        </p:txBody>
      </p:sp>
      <p:sp>
        <p:nvSpPr>
          <p:cNvPr id="6" name="Marcador de contenido 2">
            <a:extLst>
              <a:ext uri="{FF2B5EF4-FFF2-40B4-BE49-F238E27FC236}">
                <a16:creationId xmlns:a16="http://schemas.microsoft.com/office/drawing/2014/main" id="{CC0B0124-78F3-43B4-1B49-B62ABBC581B8}"/>
              </a:ext>
            </a:extLst>
          </p:cNvPr>
          <p:cNvSpPr txBox="1">
            <a:spLocks/>
          </p:cNvSpPr>
          <p:nvPr/>
        </p:nvSpPr>
        <p:spPr>
          <a:xfrm>
            <a:off x="7129598" y="4829303"/>
            <a:ext cx="3203382" cy="7750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3600" b="1" i="1" dirty="0">
                <a:latin typeface="Century Gothic" panose="020B0502020202020204" pitchFamily="34" charset="0"/>
              </a:rPr>
              <a:t>Para</a:t>
            </a:r>
          </a:p>
        </p:txBody>
      </p:sp>
    </p:spTree>
    <p:extLst>
      <p:ext uri="{BB962C8B-B14F-4D97-AF65-F5344CB8AC3E}">
        <p14:creationId xmlns:p14="http://schemas.microsoft.com/office/powerpoint/2010/main" val="2014266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Repetitivas - Mientras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466841" y="2038111"/>
            <a:ext cx="5182849" cy="3178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800" b="1" i="1" dirty="0">
                <a:latin typeface="Century Gothic" panose="020B0502020202020204" pitchFamily="34" charset="0"/>
              </a:rPr>
              <a:t>Mientras (condición): </a:t>
            </a:r>
            <a:r>
              <a:rPr lang="es-MX" sz="1800" dirty="0">
                <a:latin typeface="Century Gothic" panose="020B0502020202020204" pitchFamily="34" charset="0"/>
              </a:rPr>
              <a:t>Primero evaluamos una condición. Mientras esta condición sea verdadera, el conjunto de instrucciones se ejecutará una y otra vez.</a:t>
            </a:r>
          </a:p>
          <a:p>
            <a:pPr algn="just"/>
            <a:r>
              <a:rPr lang="es-MX" sz="1800" b="1" i="1" dirty="0">
                <a:latin typeface="Century Gothic" panose="020B0502020202020204" pitchFamily="34" charset="0"/>
              </a:rPr>
              <a:t>Acción: </a:t>
            </a:r>
            <a:r>
              <a:rPr lang="es-MX" sz="1800" dirty="0">
                <a:latin typeface="Century Gothic" panose="020B0502020202020204" pitchFamily="34" charset="0"/>
              </a:rPr>
              <a:t>Dentro del bloque de "Mientras", se encuentran las acciones que se repetirán. Estas acciones se ejecutarán repetidamente mientras la condición sea verdadera.</a:t>
            </a:r>
          </a:p>
          <a:p>
            <a:pPr algn="just"/>
            <a:r>
              <a:rPr lang="es-MX" sz="1800" b="1" i="1" dirty="0">
                <a:latin typeface="Century Gothic" panose="020B0502020202020204" pitchFamily="34" charset="0"/>
              </a:rPr>
              <a:t>Fin Mientras: </a:t>
            </a:r>
            <a:r>
              <a:rPr lang="es-MX" sz="1800" dirty="0">
                <a:latin typeface="Century Gothic" panose="020B0502020202020204" pitchFamily="34" charset="0"/>
              </a:rPr>
              <a:t>Una vez que la condición se vuelva falsa, el programa saldrá del bucle y continuará con la siguiente instrucción después del bloque de "Mientras".</a:t>
            </a:r>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B9271F2F-9C07-834F-ADFC-85B34AB118FB}"/>
              </a:ext>
            </a:extLst>
          </p:cNvPr>
          <p:cNvPicPr>
            <a:picLocks noChangeAspect="1"/>
          </p:cNvPicPr>
          <p:nvPr/>
        </p:nvPicPr>
        <p:blipFill>
          <a:blip r:embed="rId3"/>
          <a:stretch>
            <a:fillRect/>
          </a:stretch>
        </p:blipFill>
        <p:spPr>
          <a:xfrm>
            <a:off x="7312496" y="1071100"/>
            <a:ext cx="3302438" cy="4715799"/>
          </a:xfrm>
          <a:prstGeom prst="rect">
            <a:avLst/>
          </a:prstGeom>
        </p:spPr>
      </p:pic>
    </p:spTree>
    <p:extLst>
      <p:ext uri="{BB962C8B-B14F-4D97-AF65-F5344CB8AC3E}">
        <p14:creationId xmlns:p14="http://schemas.microsoft.com/office/powerpoint/2010/main" val="933286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Repetitivas - Mientras</a:t>
            </a:r>
            <a:br>
              <a:rPr lang="es-ES" b="0" i="0" dirty="0">
                <a:solidFill>
                  <a:srgbClr val="475262"/>
                </a:solidFill>
                <a:effectLst/>
                <a:latin typeface="RalewayRegular"/>
              </a:rPr>
            </a:b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9246E581-6D1A-0409-36B5-9096515CF3EF}"/>
              </a:ext>
            </a:extLst>
          </p:cNvPr>
          <p:cNvPicPr>
            <a:picLocks noChangeAspect="1"/>
          </p:cNvPicPr>
          <p:nvPr/>
        </p:nvPicPr>
        <p:blipFill>
          <a:blip r:embed="rId3"/>
          <a:stretch>
            <a:fillRect/>
          </a:stretch>
        </p:blipFill>
        <p:spPr>
          <a:xfrm>
            <a:off x="2781861" y="3334625"/>
            <a:ext cx="6027118" cy="2803310"/>
          </a:xfrm>
          <a:prstGeom prst="rect">
            <a:avLst/>
          </a:prstGeom>
        </p:spPr>
      </p:pic>
      <p:pic>
        <p:nvPicPr>
          <p:cNvPr id="13" name="Imagen 12">
            <a:extLst>
              <a:ext uri="{FF2B5EF4-FFF2-40B4-BE49-F238E27FC236}">
                <a16:creationId xmlns:a16="http://schemas.microsoft.com/office/drawing/2014/main" id="{FED03EF8-F389-7D85-D580-B0AEA5137AE2}"/>
              </a:ext>
            </a:extLst>
          </p:cNvPr>
          <p:cNvPicPr>
            <a:picLocks noChangeAspect="1"/>
          </p:cNvPicPr>
          <p:nvPr/>
        </p:nvPicPr>
        <p:blipFill>
          <a:blip r:embed="rId4"/>
          <a:stretch>
            <a:fillRect/>
          </a:stretch>
        </p:blipFill>
        <p:spPr>
          <a:xfrm>
            <a:off x="2147495" y="1476133"/>
            <a:ext cx="7659169" cy="1428949"/>
          </a:xfrm>
          <a:prstGeom prst="rect">
            <a:avLst/>
          </a:prstGeom>
        </p:spPr>
      </p:pic>
    </p:spTree>
    <p:extLst>
      <p:ext uri="{BB962C8B-B14F-4D97-AF65-F5344CB8AC3E}">
        <p14:creationId xmlns:p14="http://schemas.microsoft.com/office/powerpoint/2010/main" val="2515001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Repetitivas - Repetir</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466841" y="2038111"/>
            <a:ext cx="5402882" cy="3178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800" b="1" i="1" dirty="0">
                <a:latin typeface="Century Gothic" panose="020B0502020202020204" pitchFamily="34" charset="0"/>
              </a:rPr>
              <a:t>Repetir: </a:t>
            </a:r>
            <a:r>
              <a:rPr lang="es-MX" sz="1800" dirty="0">
                <a:latin typeface="Century Gothic" panose="020B0502020202020204" pitchFamily="34" charset="0"/>
              </a:rPr>
              <a:t>Comenzamos con la palabra clave "Repetir" para indicar el inicio del bucle.</a:t>
            </a:r>
          </a:p>
          <a:p>
            <a:pPr algn="just"/>
            <a:r>
              <a:rPr lang="es-MX" sz="1800" b="1" i="1" dirty="0">
                <a:latin typeface="Century Gothic" panose="020B0502020202020204" pitchFamily="34" charset="0"/>
              </a:rPr>
              <a:t>Acciones: </a:t>
            </a:r>
            <a:r>
              <a:rPr lang="es-MX" sz="1800" dirty="0">
                <a:latin typeface="Century Gothic" panose="020B0502020202020204" pitchFamily="34" charset="0"/>
              </a:rPr>
              <a:t>Dentro del bloque "Repetir", se encuentran las acciones que queremos repetir. Estas acciones se ejecutarán al menos una vez, independientemente de la condición.</a:t>
            </a:r>
          </a:p>
          <a:p>
            <a:pPr algn="just"/>
            <a:r>
              <a:rPr lang="es-MX" sz="1800" b="1" i="1" dirty="0">
                <a:latin typeface="Century Gothic" panose="020B0502020202020204" pitchFamily="34" charset="0"/>
              </a:rPr>
              <a:t>Hasta Que: </a:t>
            </a:r>
            <a:r>
              <a:rPr lang="es-MX" sz="1800" dirty="0">
                <a:latin typeface="Century Gothic" panose="020B0502020202020204" pitchFamily="34" charset="0"/>
              </a:rPr>
              <a:t>Después de ejecutar las acciones, evaluamos una condición. Si esta condición es verdadera, el bucle se detiene y el programa continúa. Si la condición es falsa, el bucle se repetirá y las acciones se ejecutarán nuevamente.</a:t>
            </a:r>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726A8C8A-599E-135B-EACD-2CDAE1437EE7}"/>
              </a:ext>
            </a:extLst>
          </p:cNvPr>
          <p:cNvPicPr>
            <a:picLocks noChangeAspect="1"/>
          </p:cNvPicPr>
          <p:nvPr/>
        </p:nvPicPr>
        <p:blipFill>
          <a:blip r:embed="rId3"/>
          <a:stretch>
            <a:fillRect/>
          </a:stretch>
        </p:blipFill>
        <p:spPr>
          <a:xfrm>
            <a:off x="7589503" y="1641421"/>
            <a:ext cx="3052248" cy="3722523"/>
          </a:xfrm>
          <a:prstGeom prst="rect">
            <a:avLst/>
          </a:prstGeom>
        </p:spPr>
      </p:pic>
    </p:spTree>
    <p:extLst>
      <p:ext uri="{BB962C8B-B14F-4D97-AF65-F5344CB8AC3E}">
        <p14:creationId xmlns:p14="http://schemas.microsoft.com/office/powerpoint/2010/main" val="1931608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Repetitivas - Repetir</a:t>
            </a:r>
            <a:br>
              <a:rPr lang="es-ES" b="0" i="0" dirty="0">
                <a:solidFill>
                  <a:srgbClr val="475262"/>
                </a:solidFill>
                <a:effectLst/>
                <a:latin typeface="RalewayRegular"/>
              </a:rPr>
            </a:b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06AA78B-8D81-4FCC-1383-903BF8E5F3C3}"/>
              </a:ext>
            </a:extLst>
          </p:cNvPr>
          <p:cNvPicPr>
            <a:picLocks noChangeAspect="1"/>
          </p:cNvPicPr>
          <p:nvPr/>
        </p:nvPicPr>
        <p:blipFill>
          <a:blip r:embed="rId3"/>
          <a:stretch>
            <a:fillRect/>
          </a:stretch>
        </p:blipFill>
        <p:spPr>
          <a:xfrm>
            <a:off x="3823221" y="3974511"/>
            <a:ext cx="4545553" cy="2150345"/>
          </a:xfrm>
          <a:prstGeom prst="rect">
            <a:avLst/>
          </a:prstGeom>
        </p:spPr>
      </p:pic>
      <p:pic>
        <p:nvPicPr>
          <p:cNvPr id="11" name="Imagen 10">
            <a:extLst>
              <a:ext uri="{FF2B5EF4-FFF2-40B4-BE49-F238E27FC236}">
                <a16:creationId xmlns:a16="http://schemas.microsoft.com/office/drawing/2014/main" id="{8522E5B7-E71B-235F-F723-0735F8A5AD12}"/>
              </a:ext>
            </a:extLst>
          </p:cNvPr>
          <p:cNvPicPr>
            <a:picLocks noChangeAspect="1"/>
          </p:cNvPicPr>
          <p:nvPr/>
        </p:nvPicPr>
        <p:blipFill>
          <a:blip r:embed="rId4"/>
          <a:stretch>
            <a:fillRect/>
          </a:stretch>
        </p:blipFill>
        <p:spPr>
          <a:xfrm>
            <a:off x="1085149" y="1933608"/>
            <a:ext cx="10021699" cy="1457528"/>
          </a:xfrm>
          <a:prstGeom prst="rect">
            <a:avLst/>
          </a:prstGeom>
        </p:spPr>
      </p:pic>
    </p:spTree>
    <p:extLst>
      <p:ext uri="{BB962C8B-B14F-4D97-AF65-F5344CB8AC3E}">
        <p14:creationId xmlns:p14="http://schemas.microsoft.com/office/powerpoint/2010/main" val="71628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Repetitivas - Para</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091702" y="2038111"/>
            <a:ext cx="5402882" cy="3178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800" b="1" i="1" dirty="0">
                <a:latin typeface="Century Gothic" panose="020B0502020202020204" pitchFamily="34" charset="0"/>
              </a:rPr>
              <a:t>Para: </a:t>
            </a:r>
            <a:r>
              <a:rPr lang="es-MX" sz="1800" dirty="0">
                <a:latin typeface="Century Gothic" panose="020B0502020202020204" pitchFamily="34" charset="0"/>
              </a:rPr>
              <a:t>Comenzamos con la palabra clave "Para", seguida de la inicialización de una variable, la condición de salida y el paso.</a:t>
            </a:r>
          </a:p>
          <a:p>
            <a:pPr algn="just"/>
            <a:r>
              <a:rPr lang="es-MX" sz="1800" b="1" i="1" dirty="0">
                <a:latin typeface="Century Gothic" panose="020B0502020202020204" pitchFamily="34" charset="0"/>
              </a:rPr>
              <a:t>Acciones: </a:t>
            </a:r>
            <a:r>
              <a:rPr lang="es-MX" sz="1800" dirty="0">
                <a:latin typeface="Century Gothic" panose="020B0502020202020204" pitchFamily="34" charset="0"/>
              </a:rPr>
              <a:t>Dentro del bloque "Para", se encuentran las acciones que queremos repetir. Estas acciones se ejecutarán un número específico de veces, determinado por el valor inicial, la condición y el paso.</a:t>
            </a:r>
          </a:p>
          <a:p>
            <a:pPr algn="just"/>
            <a:r>
              <a:rPr lang="es-MX" sz="1800" b="1" i="1" dirty="0">
                <a:latin typeface="Century Gothic" panose="020B0502020202020204" pitchFamily="34" charset="0"/>
              </a:rPr>
              <a:t>Fin Para: </a:t>
            </a:r>
            <a:r>
              <a:rPr lang="es-MX" sz="1800" dirty="0">
                <a:latin typeface="Century Gothic" panose="020B0502020202020204" pitchFamily="34" charset="0"/>
              </a:rPr>
              <a:t>Una vez que se han ejecutado todas las acciones dentro del bloque "Para" el número de veces especificado, el programa continúa con la siguiente instrucción después del bloque "Para".</a:t>
            </a:r>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3604B10-6473-727C-08D3-F6ECD421FA65}"/>
              </a:ext>
            </a:extLst>
          </p:cNvPr>
          <p:cNvPicPr>
            <a:picLocks noChangeAspect="1"/>
          </p:cNvPicPr>
          <p:nvPr/>
        </p:nvPicPr>
        <p:blipFill>
          <a:blip r:embed="rId3"/>
          <a:stretch>
            <a:fillRect/>
          </a:stretch>
        </p:blipFill>
        <p:spPr>
          <a:xfrm>
            <a:off x="6630375" y="1868881"/>
            <a:ext cx="4357207" cy="3517181"/>
          </a:xfrm>
          <a:prstGeom prst="rect">
            <a:avLst/>
          </a:prstGeom>
        </p:spPr>
      </p:pic>
    </p:spTree>
    <p:extLst>
      <p:ext uri="{BB962C8B-B14F-4D97-AF65-F5344CB8AC3E}">
        <p14:creationId xmlns:p14="http://schemas.microsoft.com/office/powerpoint/2010/main" val="4226615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382074" y="515027"/>
            <a:ext cx="8950905" cy="1072316"/>
          </a:xfrm>
        </p:spPr>
        <p:txBody>
          <a:bodyPr/>
          <a:lstStyle/>
          <a:p>
            <a:r>
              <a:rPr lang="es-ES" b="1" dirty="0">
                <a:solidFill>
                  <a:srgbClr val="006634"/>
                </a:solidFill>
                <a:latin typeface="Century Gothic" panose="020B0502020202020204" pitchFamily="34" charset="0"/>
              </a:rPr>
              <a:t>Repetitivas - Para</a:t>
            </a:r>
            <a:br>
              <a:rPr lang="es-ES" b="0" i="0" dirty="0">
                <a:solidFill>
                  <a:srgbClr val="475262"/>
                </a:solidFill>
                <a:effectLst/>
                <a:latin typeface="RalewayRegular"/>
              </a:rPr>
            </a:b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8842966" y="309591"/>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ABA74187-2307-99C6-8F7E-D067BA9063DB}"/>
              </a:ext>
            </a:extLst>
          </p:cNvPr>
          <p:cNvPicPr>
            <a:picLocks noChangeAspect="1"/>
          </p:cNvPicPr>
          <p:nvPr/>
        </p:nvPicPr>
        <p:blipFill>
          <a:blip r:embed="rId3"/>
          <a:stretch>
            <a:fillRect/>
          </a:stretch>
        </p:blipFill>
        <p:spPr>
          <a:xfrm>
            <a:off x="4283602" y="2968589"/>
            <a:ext cx="3365895" cy="3345246"/>
          </a:xfrm>
          <a:prstGeom prst="rect">
            <a:avLst/>
          </a:prstGeom>
        </p:spPr>
      </p:pic>
      <p:pic>
        <p:nvPicPr>
          <p:cNvPr id="11" name="Imagen 10">
            <a:extLst>
              <a:ext uri="{FF2B5EF4-FFF2-40B4-BE49-F238E27FC236}">
                <a16:creationId xmlns:a16="http://schemas.microsoft.com/office/drawing/2014/main" id="{BAF27D5D-8013-9B1C-9363-1A64A76E7DF8}"/>
              </a:ext>
            </a:extLst>
          </p:cNvPr>
          <p:cNvPicPr>
            <a:picLocks noChangeAspect="1"/>
          </p:cNvPicPr>
          <p:nvPr/>
        </p:nvPicPr>
        <p:blipFill>
          <a:blip r:embed="rId4"/>
          <a:stretch>
            <a:fillRect/>
          </a:stretch>
        </p:blipFill>
        <p:spPr>
          <a:xfrm>
            <a:off x="924233" y="1476133"/>
            <a:ext cx="10294373" cy="1452102"/>
          </a:xfrm>
          <a:prstGeom prst="rect">
            <a:avLst/>
          </a:prstGeom>
        </p:spPr>
      </p:pic>
    </p:spTree>
    <p:extLst>
      <p:ext uri="{BB962C8B-B14F-4D97-AF65-F5344CB8AC3E}">
        <p14:creationId xmlns:p14="http://schemas.microsoft.com/office/powerpoint/2010/main" val="240486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1</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970007" y="1966643"/>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0" indent="0" algn="just">
              <a:buNone/>
            </a:pPr>
            <a:endParaRPr lang="es-MX" sz="24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Defina 3 variables de tipo Real </a:t>
            </a:r>
          </a:p>
          <a:p>
            <a:pPr marL="457200" indent="-457200" algn="just">
              <a:buAutoNum type="arabicPeriod"/>
            </a:pPr>
            <a:r>
              <a:rPr lang="es-MX" sz="2400" dirty="0">
                <a:latin typeface="Century Gothic" panose="020B0502020202020204" pitchFamily="34" charset="0"/>
              </a:rPr>
              <a:t>Asigne un dato a cada variable de acuerdo al tipo de dato.</a:t>
            </a:r>
          </a:p>
          <a:p>
            <a:pPr marL="457200" indent="-457200" algn="just">
              <a:buAutoNum type="arabicPeriod"/>
            </a:pPr>
            <a:r>
              <a:rPr lang="es-MX" sz="2400" dirty="0">
                <a:latin typeface="Century Gothic" panose="020B0502020202020204" pitchFamily="34" charset="0"/>
              </a:rPr>
              <a:t>Realice las siguientes operaciones aritméticas.</a:t>
            </a:r>
          </a:p>
          <a:p>
            <a:pPr marL="914400" lvl="1" indent="-457200" algn="just">
              <a:buFont typeface="+mj-lt"/>
              <a:buAutoNum type="alphaLcParenR"/>
            </a:pPr>
            <a:r>
              <a:rPr lang="es-MX" sz="2000" dirty="0">
                <a:latin typeface="Century Gothic" panose="020B0502020202020204" pitchFamily="34" charset="0"/>
              </a:rPr>
              <a:t>A + B – C</a:t>
            </a:r>
          </a:p>
          <a:p>
            <a:pPr marL="914400" lvl="1" indent="-457200" algn="just">
              <a:buFont typeface="+mj-lt"/>
              <a:buAutoNum type="alphaLcParenR"/>
            </a:pPr>
            <a:r>
              <a:rPr lang="es-MX" sz="2000" dirty="0">
                <a:latin typeface="Century Gothic" panose="020B0502020202020204" pitchFamily="34" charset="0"/>
              </a:rPr>
              <a:t>A * B / C</a:t>
            </a:r>
          </a:p>
          <a:p>
            <a:pPr marL="914400" lvl="1" indent="-457200" algn="just">
              <a:buFont typeface="+mj-lt"/>
              <a:buAutoNum type="alphaLcParenR"/>
            </a:pPr>
            <a:r>
              <a:rPr lang="es-MX" sz="2000" dirty="0">
                <a:latin typeface="Century Gothic" panose="020B0502020202020204" pitchFamily="34" charset="0"/>
              </a:rPr>
              <a:t>A mod 2</a:t>
            </a:r>
          </a:p>
          <a:p>
            <a:pPr marL="914400" lvl="1" indent="-457200" algn="just">
              <a:buFont typeface="+mj-lt"/>
              <a:buAutoNum type="alphaLcParenR"/>
            </a:pPr>
            <a:r>
              <a:rPr lang="es-MX" sz="2000" dirty="0">
                <a:latin typeface="Century Gothic" panose="020B0502020202020204" pitchFamily="34" charset="0"/>
              </a:rPr>
              <a:t>B ^ 3</a:t>
            </a:r>
          </a:p>
          <a:p>
            <a:pPr marL="914400" lvl="1" indent="-457200" algn="just">
              <a:buAutoNum type="alphaLcParenR"/>
            </a:pPr>
            <a:endParaRPr lang="es-MX" sz="20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153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2</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970007" y="1966643"/>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0" indent="0" algn="just">
              <a:buNone/>
            </a:pPr>
            <a:endParaRPr lang="es-MX" sz="24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Defina 3 variables de tipo Real y 1 de tipo </a:t>
            </a:r>
            <a:r>
              <a:rPr lang="es-MX" sz="2400" dirty="0" err="1">
                <a:latin typeface="Century Gothic" panose="020B0502020202020204" pitchFamily="34" charset="0"/>
              </a:rPr>
              <a:t>Logico</a:t>
            </a:r>
            <a:endParaRPr lang="es-MX" sz="24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Asigne un dato a cada variable de acuerdo al tipo de dato.</a:t>
            </a:r>
          </a:p>
          <a:p>
            <a:pPr marL="457200" indent="-457200" algn="just">
              <a:buAutoNum type="arabicPeriod"/>
            </a:pPr>
            <a:r>
              <a:rPr lang="es-MX" sz="2400" dirty="0">
                <a:latin typeface="Century Gothic" panose="020B0502020202020204" pitchFamily="34" charset="0"/>
              </a:rPr>
              <a:t>Realice los siguientes ejercicios con operadores de comparación.</a:t>
            </a:r>
          </a:p>
          <a:p>
            <a:pPr marL="914400" lvl="1" indent="-457200" algn="just">
              <a:buFont typeface="+mj-lt"/>
              <a:buAutoNum type="alphaLcParenR"/>
            </a:pPr>
            <a:r>
              <a:rPr lang="es-MX" sz="2000" dirty="0" err="1">
                <a:latin typeface="Century Gothic" panose="020B0502020202020204" pitchFamily="34" charset="0"/>
              </a:rPr>
              <a:t>ResBooleano</a:t>
            </a:r>
            <a:r>
              <a:rPr lang="es-MX" sz="2000" dirty="0">
                <a:latin typeface="Century Gothic" panose="020B0502020202020204" pitchFamily="34" charset="0"/>
              </a:rPr>
              <a:t> = A &gt; B</a:t>
            </a:r>
          </a:p>
          <a:p>
            <a:pPr marL="914400" lvl="1" indent="-457200" algn="just">
              <a:buFont typeface="+mj-lt"/>
              <a:buAutoNum type="alphaLcParenR"/>
            </a:pPr>
            <a:r>
              <a:rPr lang="es-MX" sz="2000" dirty="0" err="1">
                <a:latin typeface="Century Gothic" panose="020B0502020202020204" pitchFamily="34" charset="0"/>
              </a:rPr>
              <a:t>ResBooleano</a:t>
            </a:r>
            <a:r>
              <a:rPr lang="es-MX" sz="2000" dirty="0">
                <a:latin typeface="Century Gothic" panose="020B0502020202020204" pitchFamily="34" charset="0"/>
              </a:rPr>
              <a:t> = A = 5.5</a:t>
            </a:r>
          </a:p>
          <a:p>
            <a:pPr marL="914400" lvl="1" indent="-457200" algn="just">
              <a:buFont typeface="+mj-lt"/>
              <a:buAutoNum type="alphaLcParenR"/>
            </a:pPr>
            <a:r>
              <a:rPr lang="es-MX" sz="2000" dirty="0" err="1">
                <a:latin typeface="Century Gothic" panose="020B0502020202020204" pitchFamily="34" charset="0"/>
              </a:rPr>
              <a:t>ResBooleano</a:t>
            </a:r>
            <a:r>
              <a:rPr lang="es-MX" sz="2000" dirty="0">
                <a:latin typeface="Century Gothic" panose="020B0502020202020204" pitchFamily="34" charset="0"/>
              </a:rPr>
              <a:t> = C &lt; A</a:t>
            </a: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2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i="0" dirty="0">
                <a:solidFill>
                  <a:srgbClr val="006634"/>
                </a:solidFill>
                <a:effectLst/>
                <a:latin typeface="Century Gothic" panose="020B0502020202020204" pitchFamily="34" charset="0"/>
              </a:rPr>
              <a:t>Algoritmo - Ejemplo</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1085438" y="1705613"/>
            <a:ext cx="10251985" cy="3446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Imaginen que están haciendo un sándwich de mantequilla de </a:t>
            </a:r>
            <a:r>
              <a:rPr lang="es-MX" sz="2400" dirty="0" err="1">
                <a:latin typeface="Century Gothic" panose="020B0502020202020204" pitchFamily="34" charset="0"/>
              </a:rPr>
              <a:t>maí</a:t>
            </a:r>
            <a:r>
              <a:rPr lang="es-MX" sz="2400" dirty="0">
                <a:latin typeface="Century Gothic" panose="020B0502020202020204" pitchFamily="34" charset="0"/>
              </a:rPr>
              <a:t> y mermelada. </a:t>
            </a:r>
          </a:p>
          <a:p>
            <a:pPr marL="0" indent="0" algn="ctr">
              <a:buNone/>
            </a:pPr>
            <a:r>
              <a:rPr lang="es-MX" sz="2400" b="1" i="1" dirty="0">
                <a:latin typeface="Century Gothic" panose="020B0502020202020204" pitchFamily="34" charset="0"/>
              </a:rPr>
              <a:t>La receta sería un algoritmo</a:t>
            </a:r>
          </a:p>
          <a:p>
            <a:pPr marL="0" indent="0" algn="ctr">
              <a:buNone/>
            </a:pPr>
            <a:endParaRPr lang="es-MX" sz="2400" b="1" i="1" dirty="0">
              <a:latin typeface="Century Gothic" panose="020B0502020202020204" pitchFamily="34" charset="0"/>
            </a:endParaRPr>
          </a:p>
          <a:p>
            <a:pPr marL="0" indent="0" algn="just">
              <a:buNone/>
            </a:pPr>
            <a:r>
              <a:rPr lang="es-MX" sz="2400" dirty="0">
                <a:latin typeface="Century Gothic" panose="020B0502020202020204" pitchFamily="34" charset="0"/>
              </a:rPr>
              <a:t>Esta receta te dice qué hacer en cada paso: </a:t>
            </a:r>
          </a:p>
          <a:p>
            <a:pPr marL="514350" indent="-514350" algn="just">
              <a:buAutoNum type="arabicPeriod"/>
            </a:pPr>
            <a:r>
              <a:rPr lang="es-MX" sz="2400" dirty="0">
                <a:latin typeface="Century Gothic" panose="020B0502020202020204" pitchFamily="34" charset="0"/>
              </a:rPr>
              <a:t>Cortas el pan en dos </a:t>
            </a:r>
          </a:p>
          <a:p>
            <a:pPr marL="514350" indent="-514350" algn="just">
              <a:buAutoNum type="arabicPeriod"/>
            </a:pPr>
            <a:r>
              <a:rPr lang="es-MX" sz="2400" dirty="0">
                <a:latin typeface="Century Gothic" panose="020B0502020202020204" pitchFamily="34" charset="0"/>
              </a:rPr>
              <a:t>Pon mantequilla de maní en una rebanada</a:t>
            </a:r>
          </a:p>
          <a:p>
            <a:pPr marL="514350" indent="-514350" algn="just">
              <a:buAutoNum type="arabicPeriod"/>
            </a:pPr>
            <a:r>
              <a:rPr lang="es-MX" sz="2400" dirty="0">
                <a:latin typeface="Century Gothic" panose="020B0502020202020204" pitchFamily="34" charset="0"/>
              </a:rPr>
              <a:t>Pon mermelada en la otra</a:t>
            </a:r>
          </a:p>
          <a:p>
            <a:pPr marL="514350" indent="-514350" algn="just">
              <a:buAutoNum type="arabicPeriod"/>
            </a:pPr>
            <a:r>
              <a:rPr lang="es-MX" sz="2400" dirty="0">
                <a:latin typeface="Century Gothic" panose="020B0502020202020204" pitchFamily="34" charset="0"/>
              </a:rPr>
              <a:t>Junta las rebanadas, ¡y listo! </a:t>
            </a:r>
          </a:p>
          <a:p>
            <a:pPr marL="514350" indent="-514350" algn="just">
              <a:buAutoNum type="arabicPeriod"/>
            </a:pPr>
            <a:r>
              <a:rPr lang="es-MX" sz="2400" dirty="0">
                <a:latin typeface="Century Gothic" panose="020B0502020202020204" pitchFamily="34" charset="0"/>
              </a:rPr>
              <a:t>Al seguir estos pasos, obtendrás tu sándwich.</a:t>
            </a: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480553" y="442772"/>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82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3</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970007" y="1966643"/>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0" indent="0" algn="just">
              <a:buNone/>
            </a:pPr>
            <a:endParaRPr lang="es-MX" sz="24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Defina 3 variables de tipo Real y 1 de tipo </a:t>
            </a:r>
            <a:r>
              <a:rPr lang="es-MX" sz="2400" dirty="0" err="1">
                <a:latin typeface="Century Gothic" panose="020B0502020202020204" pitchFamily="34" charset="0"/>
              </a:rPr>
              <a:t>Logico</a:t>
            </a:r>
            <a:endParaRPr lang="es-MX" sz="24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Asigne un dato a cada variable de acuerdo al tipo de dato.</a:t>
            </a:r>
          </a:p>
          <a:p>
            <a:pPr marL="457200" indent="-457200" algn="just">
              <a:buAutoNum type="arabicPeriod"/>
            </a:pPr>
            <a:r>
              <a:rPr lang="es-MX" sz="2400" dirty="0">
                <a:latin typeface="Century Gothic" panose="020B0502020202020204" pitchFamily="34" charset="0"/>
              </a:rPr>
              <a:t>Realice los siguientes ejercicios con operadores lógicos</a:t>
            </a:r>
          </a:p>
          <a:p>
            <a:pPr marL="914400" lvl="1" indent="-457200" algn="just">
              <a:buFont typeface="+mj-lt"/>
              <a:buAutoNum type="alphaLcParenR"/>
            </a:pPr>
            <a:r>
              <a:rPr lang="es-MX" sz="2000" dirty="0" err="1">
                <a:latin typeface="Century Gothic" panose="020B0502020202020204" pitchFamily="34" charset="0"/>
              </a:rPr>
              <a:t>ResBooleano</a:t>
            </a:r>
            <a:r>
              <a:rPr lang="es-MX" sz="2000" dirty="0">
                <a:latin typeface="Century Gothic" panose="020B0502020202020204" pitchFamily="34" charset="0"/>
              </a:rPr>
              <a:t> = (A &gt; B) Y (C &lt; A)</a:t>
            </a:r>
          </a:p>
          <a:p>
            <a:pPr marL="914400" lvl="1" indent="-457200" algn="just">
              <a:buFont typeface="+mj-lt"/>
              <a:buAutoNum type="alphaLcParenR"/>
            </a:pPr>
            <a:r>
              <a:rPr lang="pt-BR" sz="2000" dirty="0" err="1">
                <a:latin typeface="Century Gothic" panose="020B0502020202020204" pitchFamily="34" charset="0"/>
              </a:rPr>
              <a:t>ResBooleano</a:t>
            </a:r>
            <a:r>
              <a:rPr lang="pt-BR" sz="2000" dirty="0">
                <a:latin typeface="Century Gothic" panose="020B0502020202020204" pitchFamily="34" charset="0"/>
              </a:rPr>
              <a:t> = (A &lt; B) O (C &gt; B)</a:t>
            </a:r>
          </a:p>
          <a:p>
            <a:pPr marL="914400" lvl="1" indent="-457200" algn="just">
              <a:buFont typeface="+mj-lt"/>
              <a:buAutoNum type="alphaLcParenR"/>
            </a:pPr>
            <a:r>
              <a:rPr lang="es-MX" sz="2000" dirty="0" err="1">
                <a:latin typeface="Century Gothic" panose="020B0502020202020204" pitchFamily="34" charset="0"/>
              </a:rPr>
              <a:t>ResBooleano</a:t>
            </a:r>
            <a:r>
              <a:rPr lang="es-MX" sz="2000" dirty="0">
                <a:latin typeface="Century Gothic" panose="020B0502020202020204" pitchFamily="34" charset="0"/>
              </a:rPr>
              <a:t> = NO (A = 5.5)</a:t>
            </a: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71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4</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970007" y="1966643"/>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0" indent="0" algn="just">
              <a:buNone/>
            </a:pPr>
            <a:endParaRPr lang="es-MX" sz="24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Defina 4 variables de tipo Real</a:t>
            </a:r>
          </a:p>
          <a:p>
            <a:pPr marL="457200" indent="-457200" algn="just">
              <a:buAutoNum type="arabicPeriod"/>
            </a:pPr>
            <a:r>
              <a:rPr lang="es-MX" sz="2400" dirty="0">
                <a:latin typeface="Century Gothic" panose="020B0502020202020204" pitchFamily="34" charset="0"/>
              </a:rPr>
              <a:t>Asigne un dato a cada variable de acuerdo al tipo de dato.</a:t>
            </a:r>
          </a:p>
          <a:p>
            <a:pPr marL="457200" indent="-457200" algn="just">
              <a:buAutoNum type="arabicPeriod"/>
            </a:pPr>
            <a:r>
              <a:rPr lang="es-MX" sz="2400" dirty="0">
                <a:latin typeface="Century Gothic" panose="020B0502020202020204" pitchFamily="34" charset="0"/>
              </a:rPr>
              <a:t>Realice los siguientes ejercicios con operadores lógicos</a:t>
            </a:r>
          </a:p>
          <a:p>
            <a:pPr marL="914400" lvl="1" indent="-457200" algn="just">
              <a:buFont typeface="+mj-lt"/>
              <a:buAutoNum type="alphaLcParenR"/>
            </a:pPr>
            <a:r>
              <a:rPr lang="es-MX" sz="2000" dirty="0">
                <a:latin typeface="Century Gothic" panose="020B0502020202020204" pitchFamily="34" charset="0"/>
              </a:rPr>
              <a:t>Resultado = </a:t>
            </a:r>
            <a:r>
              <a:rPr lang="es-MX" sz="2000" dirty="0" err="1">
                <a:latin typeface="Century Gothic" panose="020B0502020202020204" pitchFamily="34" charset="0"/>
              </a:rPr>
              <a:t>abs</a:t>
            </a:r>
            <a:r>
              <a:rPr lang="es-MX" sz="2000" dirty="0">
                <a:latin typeface="Century Gothic" panose="020B0502020202020204" pitchFamily="34" charset="0"/>
              </a:rPr>
              <a:t>(-A)</a:t>
            </a:r>
          </a:p>
          <a:p>
            <a:pPr marL="914400" lvl="1" indent="-457200" algn="just">
              <a:buFont typeface="+mj-lt"/>
              <a:buAutoNum type="alphaLcParenR"/>
            </a:pPr>
            <a:r>
              <a:rPr lang="pt-BR" sz="2000" dirty="0">
                <a:latin typeface="Century Gothic" panose="020B0502020202020204" pitchFamily="34" charset="0"/>
              </a:rPr>
              <a:t>Resultado = </a:t>
            </a:r>
            <a:r>
              <a:rPr lang="pt-BR" sz="2000" dirty="0" err="1">
                <a:latin typeface="Century Gothic" panose="020B0502020202020204" pitchFamily="34" charset="0"/>
              </a:rPr>
              <a:t>trunc</a:t>
            </a:r>
            <a:r>
              <a:rPr lang="pt-BR" sz="2000" dirty="0">
                <a:latin typeface="Century Gothic" panose="020B0502020202020204" pitchFamily="34" charset="0"/>
              </a:rPr>
              <a:t>(B)</a:t>
            </a:r>
          </a:p>
          <a:p>
            <a:pPr marL="914400" lvl="1" indent="-457200" algn="just">
              <a:buFont typeface="+mj-lt"/>
              <a:buAutoNum type="alphaLcParenR"/>
            </a:pPr>
            <a:r>
              <a:rPr lang="es-MX" sz="2000" dirty="0">
                <a:latin typeface="Century Gothic" panose="020B0502020202020204" pitchFamily="34" charset="0"/>
              </a:rPr>
              <a:t>Resultado = </a:t>
            </a:r>
            <a:r>
              <a:rPr lang="es-MX" sz="2000" dirty="0" err="1">
                <a:latin typeface="Century Gothic" panose="020B0502020202020204" pitchFamily="34" charset="0"/>
              </a:rPr>
              <a:t>redon</a:t>
            </a:r>
            <a:r>
              <a:rPr lang="es-MX" sz="2000" dirty="0">
                <a:latin typeface="Century Gothic" panose="020B0502020202020204" pitchFamily="34" charset="0"/>
              </a:rPr>
              <a:t>(B)</a:t>
            </a:r>
          </a:p>
          <a:p>
            <a:pPr marL="914400" lvl="1" indent="-457200" algn="just">
              <a:buFont typeface="+mj-lt"/>
              <a:buAutoNum type="alphaLcParenR"/>
            </a:pPr>
            <a:r>
              <a:rPr lang="es-MX" sz="2000" dirty="0">
                <a:latin typeface="Century Gothic" panose="020B0502020202020204" pitchFamily="34" charset="0"/>
              </a:rPr>
              <a:t>Resultado = </a:t>
            </a:r>
            <a:r>
              <a:rPr lang="es-MX" sz="2000" dirty="0" err="1">
                <a:latin typeface="Century Gothic" panose="020B0502020202020204" pitchFamily="34" charset="0"/>
              </a:rPr>
              <a:t>raiz</a:t>
            </a:r>
            <a:r>
              <a:rPr lang="es-MX" sz="2000" dirty="0">
                <a:latin typeface="Century Gothic" panose="020B0502020202020204" pitchFamily="34" charset="0"/>
              </a:rPr>
              <a:t>(C)</a:t>
            </a: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019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4</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852777" y="1811860"/>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0" indent="0" algn="just">
              <a:buNone/>
            </a:pPr>
            <a:endParaRPr lang="es-MX" sz="24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Defina 2 variables de tipo Carácter y 1 de tipo </a:t>
            </a:r>
            <a:r>
              <a:rPr lang="es-MX" sz="2400" dirty="0" err="1">
                <a:latin typeface="Century Gothic" panose="020B0502020202020204" pitchFamily="34" charset="0"/>
              </a:rPr>
              <a:t>Logico</a:t>
            </a:r>
            <a:endParaRPr lang="es-MX" sz="24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Asigne un dato a cada variable de acuerdo al tipo de dato.</a:t>
            </a:r>
          </a:p>
          <a:p>
            <a:pPr marL="457200" indent="-457200" algn="just">
              <a:buAutoNum type="arabicPeriod"/>
            </a:pPr>
            <a:r>
              <a:rPr lang="es-MX" sz="2400" dirty="0">
                <a:latin typeface="Century Gothic" panose="020B0502020202020204" pitchFamily="34" charset="0"/>
              </a:rPr>
              <a:t>Realice los siguientes ejercicios con funciones matemáticas.</a:t>
            </a:r>
          </a:p>
          <a:p>
            <a:pPr marL="914400" lvl="1" indent="-457200" algn="just">
              <a:buFont typeface="+mj-lt"/>
              <a:buAutoNum type="alphaLcParenR"/>
            </a:pPr>
            <a:r>
              <a:rPr lang="es-MX" sz="2000" dirty="0" err="1">
                <a:latin typeface="Century Gothic" panose="020B0502020202020204" pitchFamily="34" charset="0"/>
              </a:rPr>
              <a:t>ResBooleano</a:t>
            </a:r>
            <a:r>
              <a:rPr lang="es-MX" sz="2000" dirty="0">
                <a:latin typeface="Century Gothic" panose="020B0502020202020204" pitchFamily="34" charset="0"/>
              </a:rPr>
              <a:t> = char1 = char2</a:t>
            </a:r>
          </a:p>
          <a:p>
            <a:pPr marL="457200" lvl="1" indent="0" algn="just">
              <a:buNone/>
            </a:pPr>
            <a:r>
              <a:rPr lang="es-MX" sz="2000" dirty="0">
                <a:latin typeface="Century Gothic" panose="020B0502020202020204" pitchFamily="34" charset="0"/>
              </a:rPr>
              <a:t>	Escribir "char1 es igual a char2: ", </a:t>
            </a:r>
            <a:r>
              <a:rPr lang="es-MX" sz="2000" dirty="0" err="1">
                <a:latin typeface="Century Gothic" panose="020B0502020202020204" pitchFamily="34" charset="0"/>
              </a:rPr>
              <a:t>ResBooleano</a:t>
            </a:r>
            <a:endParaRPr lang="es-MX" sz="2000" dirty="0">
              <a:latin typeface="Century Gothic" panose="020B0502020202020204" pitchFamily="34" charset="0"/>
            </a:endParaRPr>
          </a:p>
          <a:p>
            <a:pPr marL="914400" lvl="1" indent="-457200" algn="just">
              <a:buFont typeface="+mj-lt"/>
              <a:buAutoNum type="alphaLcParenR"/>
            </a:pPr>
            <a:r>
              <a:rPr lang="es-MX" sz="2000" dirty="0" err="1">
                <a:latin typeface="Century Gothic" panose="020B0502020202020204" pitchFamily="34" charset="0"/>
              </a:rPr>
              <a:t>ResBooleano</a:t>
            </a:r>
            <a:r>
              <a:rPr lang="es-MX" sz="2000" dirty="0">
                <a:latin typeface="Century Gothic" panose="020B0502020202020204" pitchFamily="34" charset="0"/>
              </a:rPr>
              <a:t> = char1 &gt; char2</a:t>
            </a:r>
          </a:p>
          <a:p>
            <a:pPr marL="457200" lvl="1" indent="0" algn="just">
              <a:buNone/>
            </a:pPr>
            <a:r>
              <a:rPr lang="es-MX" sz="2000" dirty="0">
                <a:latin typeface="Century Gothic" panose="020B0502020202020204" pitchFamily="34" charset="0"/>
              </a:rPr>
              <a:t>	Escribir "char1 es mayor que char2: ", </a:t>
            </a:r>
            <a:r>
              <a:rPr lang="es-MX" sz="2000" dirty="0" err="1">
                <a:latin typeface="Century Gothic" panose="020B0502020202020204" pitchFamily="34" charset="0"/>
              </a:rPr>
              <a:t>ResBooleano</a:t>
            </a:r>
            <a:endParaRPr lang="es-MX" sz="2000" dirty="0">
              <a:latin typeface="Century Gothic" panose="020B0502020202020204" pitchFamily="34" charset="0"/>
            </a:endParaRPr>
          </a:p>
          <a:p>
            <a:pPr marL="914400" lvl="1" indent="-457200" algn="just">
              <a:buFont typeface="+mj-lt"/>
              <a:buAutoNum type="alphaLcParenR"/>
            </a:pPr>
            <a:r>
              <a:rPr lang="es-MX" sz="2000" dirty="0" err="1">
                <a:latin typeface="Century Gothic" panose="020B0502020202020204" pitchFamily="34" charset="0"/>
              </a:rPr>
              <a:t>ResBooleano</a:t>
            </a:r>
            <a:r>
              <a:rPr lang="es-MX" sz="2000" dirty="0">
                <a:latin typeface="Century Gothic" panose="020B0502020202020204" pitchFamily="34" charset="0"/>
              </a:rPr>
              <a:t> = char1 &lt; char2</a:t>
            </a:r>
          </a:p>
          <a:p>
            <a:pPr marL="457200" lvl="1" indent="0" algn="just">
              <a:buNone/>
            </a:pPr>
            <a:r>
              <a:rPr lang="es-MX" sz="2000" dirty="0">
                <a:latin typeface="Century Gothic" panose="020B0502020202020204" pitchFamily="34" charset="0"/>
              </a:rPr>
              <a:t>	Escribir "char1 es menor que char2: ", </a:t>
            </a:r>
            <a:r>
              <a:rPr lang="es-MX" sz="2000" dirty="0" err="1">
                <a:latin typeface="Century Gothic" panose="020B0502020202020204" pitchFamily="34" charset="0"/>
              </a:rPr>
              <a:t>ResBooleano</a:t>
            </a:r>
            <a:endParaRPr lang="es-MX" sz="20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375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5</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876223" y="2280783"/>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0" indent="0" algn="just">
              <a:buNone/>
            </a:pPr>
            <a:endParaRPr lang="es-MX" sz="24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Defina una variable para ingresar la edad del usuario.</a:t>
            </a:r>
          </a:p>
          <a:p>
            <a:pPr marL="457200" indent="-457200" algn="just">
              <a:buAutoNum type="arabicPeriod"/>
            </a:pPr>
            <a:r>
              <a:rPr lang="es-MX" sz="2400" dirty="0">
                <a:latin typeface="Century Gothic" panose="020B0502020202020204" pitchFamily="34" charset="0"/>
              </a:rPr>
              <a:t>Muestre un texto solicitando el ingreso del dato.</a:t>
            </a:r>
          </a:p>
          <a:p>
            <a:pPr marL="457200" indent="-457200" algn="just">
              <a:buAutoNum type="arabicPeriod"/>
            </a:pPr>
            <a:r>
              <a:rPr lang="es-MX" sz="2400" dirty="0">
                <a:latin typeface="Century Gothic" panose="020B0502020202020204" pitchFamily="34" charset="0"/>
              </a:rPr>
              <a:t>Utilice la condición ‘SI’ para ver si edad &gt; 18.</a:t>
            </a:r>
          </a:p>
          <a:p>
            <a:pPr marL="914400" lvl="1" indent="-457200" algn="just">
              <a:buAutoNum type="arabicPeriod"/>
            </a:pPr>
            <a:r>
              <a:rPr lang="es-MX" sz="2000" dirty="0">
                <a:latin typeface="Century Gothic" panose="020B0502020202020204" pitchFamily="34" charset="0"/>
              </a:rPr>
              <a:t>Si es verdad muestre un mensaje diciendo que es mayor de edad.</a:t>
            </a:r>
          </a:p>
          <a:p>
            <a:pPr marL="914400" lvl="1" indent="-457200" algn="just">
              <a:buAutoNum type="arabicPeriod"/>
            </a:pPr>
            <a:r>
              <a:rPr lang="es-MX" sz="2000" dirty="0">
                <a:latin typeface="Century Gothic" panose="020B0502020202020204" pitchFamily="34" charset="0"/>
              </a:rPr>
              <a:t>Sino muestre otro mensaje</a:t>
            </a: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83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6</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876223" y="2280783"/>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0" indent="0" algn="just">
              <a:buNone/>
            </a:pPr>
            <a:r>
              <a:rPr lang="es-MX" sz="2400" dirty="0">
                <a:latin typeface="Century Gothic" panose="020B0502020202020204" pitchFamily="34" charset="0"/>
              </a:rPr>
              <a:t>El ejercicio consiste en que el usuario adivine el número para mostrar un mensaje.</a:t>
            </a:r>
          </a:p>
          <a:p>
            <a:pPr marL="457200" indent="-457200" algn="just">
              <a:buAutoNum type="arabicPeriod"/>
            </a:pPr>
            <a:r>
              <a:rPr lang="es-MX" sz="2400" dirty="0">
                <a:latin typeface="Century Gothic" panose="020B0502020202020204" pitchFamily="34" charset="0"/>
              </a:rPr>
              <a:t>Defina una variable para ingresar un número.</a:t>
            </a:r>
          </a:p>
          <a:p>
            <a:pPr marL="457200" indent="-457200" algn="just">
              <a:buAutoNum type="arabicPeriod"/>
            </a:pPr>
            <a:r>
              <a:rPr lang="es-MX" sz="2400" dirty="0">
                <a:latin typeface="Century Gothic" panose="020B0502020202020204" pitchFamily="34" charset="0"/>
              </a:rPr>
              <a:t>Muestre un texto solicitando el ingreso del dato.</a:t>
            </a:r>
          </a:p>
          <a:p>
            <a:pPr marL="457200" indent="-457200" algn="just">
              <a:buAutoNum type="arabicPeriod"/>
            </a:pPr>
            <a:r>
              <a:rPr lang="es-MX" sz="2400" dirty="0">
                <a:latin typeface="Century Gothic" panose="020B0502020202020204" pitchFamily="34" charset="0"/>
              </a:rPr>
              <a:t>Utilice la condición ‘SEGUN’ dependiendo del caso mostrar.</a:t>
            </a:r>
          </a:p>
          <a:p>
            <a:pPr marL="914400" lvl="1" indent="-457200" algn="just">
              <a:buAutoNum type="arabicPeriod"/>
            </a:pPr>
            <a:r>
              <a:rPr lang="es-MX" sz="2000" dirty="0" err="1">
                <a:latin typeface="Century Gothic" panose="020B0502020202020204" pitchFamily="34" charset="0"/>
              </a:rPr>
              <a:t>Opcion</a:t>
            </a:r>
            <a:r>
              <a:rPr lang="es-MX" sz="2000" dirty="0">
                <a:latin typeface="Century Gothic" panose="020B0502020202020204" pitchFamily="34" charset="0"/>
              </a:rPr>
              <a:t> 1 - Mostrar  "Equivocado"</a:t>
            </a:r>
          </a:p>
          <a:p>
            <a:pPr marL="914400" lvl="1" indent="-457200" algn="just">
              <a:buAutoNum type="arabicPeriod"/>
            </a:pPr>
            <a:r>
              <a:rPr lang="es-MX" sz="2000" dirty="0">
                <a:latin typeface="Century Gothic" panose="020B0502020202020204" pitchFamily="34" charset="0"/>
              </a:rPr>
              <a:t>Opción 2 -  Mostrar "Adivinaste"</a:t>
            </a:r>
          </a:p>
          <a:p>
            <a:pPr marL="914400" lvl="1" indent="-457200" algn="just">
              <a:buAutoNum type="arabicPeriod"/>
            </a:pPr>
            <a:r>
              <a:rPr lang="es-MX" sz="2000" dirty="0">
                <a:latin typeface="Century Gothic" panose="020B0502020202020204" pitchFamily="34" charset="0"/>
              </a:rPr>
              <a:t>De otro modo - Mostrar  "Número no válido"</a:t>
            </a: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08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7</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876223" y="2280783"/>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0" indent="0" algn="just">
              <a:buNone/>
            </a:pPr>
            <a:r>
              <a:rPr lang="es-MX" sz="2400" dirty="0">
                <a:latin typeface="Century Gothic" panose="020B0502020202020204" pitchFamily="34" charset="0"/>
              </a:rPr>
              <a:t>Crearemos un contador automático</a:t>
            </a:r>
          </a:p>
          <a:p>
            <a:pPr marL="457200" indent="-457200" algn="just">
              <a:buAutoNum type="arabicPeriod"/>
            </a:pPr>
            <a:r>
              <a:rPr lang="es-MX" sz="2400" dirty="0">
                <a:latin typeface="Century Gothic" panose="020B0502020202020204" pitchFamily="34" charset="0"/>
              </a:rPr>
              <a:t>Defina 2 variables de tipo entero.</a:t>
            </a:r>
          </a:p>
          <a:p>
            <a:pPr marL="457200" indent="-457200" algn="just">
              <a:buAutoNum type="arabicPeriod"/>
            </a:pPr>
            <a:r>
              <a:rPr lang="es-MX" sz="2400" dirty="0">
                <a:latin typeface="Century Gothic" panose="020B0502020202020204" pitchFamily="34" charset="0"/>
              </a:rPr>
              <a:t>Utilice la condición ‘MIENTRAS’, mientras la variable sea menor a 10, realizar lo siguiente:.</a:t>
            </a:r>
          </a:p>
          <a:p>
            <a:pPr marL="914400" lvl="1" indent="-457200" algn="just">
              <a:buAutoNum type="arabicPeriod"/>
            </a:pPr>
            <a:r>
              <a:rPr lang="pt-BR" sz="2000" dirty="0">
                <a:latin typeface="Century Gothic" panose="020B0502020202020204" pitchFamily="34" charset="0"/>
              </a:rPr>
              <a:t>suma = suma + contador</a:t>
            </a:r>
          </a:p>
          <a:p>
            <a:pPr marL="914400" lvl="1" indent="-457200" algn="just">
              <a:buAutoNum type="arabicPeriod"/>
            </a:pPr>
            <a:r>
              <a:rPr lang="pt-BR" sz="2000" dirty="0">
                <a:latin typeface="Century Gothic" panose="020B0502020202020204" pitchFamily="34" charset="0"/>
              </a:rPr>
              <a:t>contador = contador + 1</a:t>
            </a:r>
            <a:endParaRPr lang="es-MX" sz="2000" dirty="0">
              <a:latin typeface="Century Gothic" panose="020B0502020202020204" pitchFamily="34" charset="0"/>
            </a:endParaRPr>
          </a:p>
          <a:p>
            <a:pPr marL="457200" indent="-457200" algn="just">
              <a:buAutoNum type="arabicPeriod"/>
            </a:pPr>
            <a:r>
              <a:rPr lang="es-MX" sz="2400" dirty="0">
                <a:latin typeface="Century Gothic" panose="020B0502020202020204" pitchFamily="34" charset="0"/>
              </a:rPr>
              <a:t>Cumple la condición:</a:t>
            </a:r>
          </a:p>
          <a:p>
            <a:pPr marL="914400" lvl="1" indent="-457200" algn="just">
              <a:buAutoNum type="arabicPeriod"/>
            </a:pPr>
            <a:r>
              <a:rPr lang="es-MX" sz="2000" dirty="0">
                <a:latin typeface="Century Gothic" panose="020B0502020202020204" pitchFamily="34" charset="0"/>
              </a:rPr>
              <a:t>Mostrar "La suma de los números del 1 al 10 es: ", suma</a:t>
            </a:r>
            <a:endParaRPr lang="pt-BR" sz="20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33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8</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876223" y="2280783"/>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0" indent="0" algn="just">
              <a:buNone/>
            </a:pPr>
            <a:r>
              <a:rPr lang="es-MX" sz="2400" dirty="0">
                <a:latin typeface="Century Gothic" panose="020B0502020202020204" pitchFamily="34" charset="0"/>
              </a:rPr>
              <a:t>Crearemos un contador automático</a:t>
            </a:r>
          </a:p>
          <a:p>
            <a:pPr marL="457200" indent="-457200" algn="just">
              <a:buAutoNum type="arabicPeriod"/>
            </a:pPr>
            <a:r>
              <a:rPr lang="es-MX" sz="2400" dirty="0">
                <a:latin typeface="Century Gothic" panose="020B0502020202020204" pitchFamily="34" charset="0"/>
              </a:rPr>
              <a:t>Defina 1 variables de tipo entero.</a:t>
            </a:r>
          </a:p>
          <a:p>
            <a:pPr marL="457200" indent="-457200" algn="just">
              <a:buAutoNum type="arabicPeriod"/>
            </a:pPr>
            <a:r>
              <a:rPr lang="es-MX" sz="2400" dirty="0">
                <a:latin typeface="Century Gothic" panose="020B0502020202020204" pitchFamily="34" charset="0"/>
              </a:rPr>
              <a:t>Utilice la condición ‘REPETIR’, HASTA QUE la variable sea mayor a 5, realizar lo siguiente:.</a:t>
            </a:r>
          </a:p>
          <a:p>
            <a:pPr marL="914400" lvl="1" indent="-457200" algn="just">
              <a:buAutoNum type="arabicPeriod"/>
            </a:pPr>
            <a:r>
              <a:rPr lang="es-MX" sz="2000" dirty="0">
                <a:latin typeface="Century Gothic" panose="020B0502020202020204" pitchFamily="34" charset="0"/>
              </a:rPr>
              <a:t>Mostrar 'El contador está en: ', contador</a:t>
            </a:r>
          </a:p>
          <a:p>
            <a:pPr marL="914400" lvl="1" indent="-457200" algn="just">
              <a:buAutoNum type="arabicPeriod"/>
            </a:pPr>
            <a:r>
              <a:rPr lang="es-MX" sz="2000" dirty="0">
                <a:latin typeface="Century Gothic" panose="020B0502020202020204" pitchFamily="34" charset="0"/>
              </a:rPr>
              <a:t>		contador = contador+1</a:t>
            </a:r>
          </a:p>
          <a:p>
            <a:pPr marL="457200" indent="-457200" algn="just">
              <a:buAutoNum type="arabicPeriod"/>
            </a:pPr>
            <a:r>
              <a:rPr lang="es-MX" sz="2400" dirty="0">
                <a:latin typeface="Century Gothic" panose="020B0502020202020204" pitchFamily="34" charset="0"/>
              </a:rPr>
              <a:t>Cumple la condición:</a:t>
            </a:r>
          </a:p>
          <a:p>
            <a:pPr marL="914400" lvl="1" indent="-457200" algn="just">
              <a:buAutoNum type="arabicPeriod"/>
            </a:pPr>
            <a:r>
              <a:rPr lang="es-MX" sz="2000" dirty="0">
                <a:latin typeface="Century Gothic" panose="020B0502020202020204" pitchFamily="34" charset="0"/>
              </a:rPr>
              <a:t>Mostrar 'El ciclo ha terminado.'</a:t>
            </a:r>
            <a:endParaRPr lang="pt-BR" sz="20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047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1427473" y="515027"/>
            <a:ext cx="9430265" cy="1072316"/>
          </a:xfrm>
        </p:spPr>
        <p:txBody>
          <a:bodyPr/>
          <a:lstStyle/>
          <a:p>
            <a:pPr algn="ctr"/>
            <a:r>
              <a:rPr lang="es-ES" b="1" dirty="0">
                <a:solidFill>
                  <a:srgbClr val="006634"/>
                </a:solidFill>
                <a:latin typeface="Century Gothic" panose="020B0502020202020204" pitchFamily="34" charset="0"/>
              </a:rPr>
              <a:t>Pseudocódigo y Diagrama</a:t>
            </a:r>
            <a:br>
              <a:rPr lang="es-ES" b="1" dirty="0">
                <a:solidFill>
                  <a:srgbClr val="006634"/>
                </a:solidFill>
                <a:latin typeface="Century Gothic" panose="020B0502020202020204" pitchFamily="34" charset="0"/>
              </a:rPr>
            </a:br>
            <a:r>
              <a:rPr lang="es-ES" b="1" i="0" dirty="0">
                <a:solidFill>
                  <a:srgbClr val="006634"/>
                </a:solidFill>
                <a:effectLst/>
                <a:latin typeface="Century Gothic" panose="020B0502020202020204" pitchFamily="34" charset="0"/>
              </a:rPr>
              <a:t> Práctica 9</a:t>
            </a: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876223" y="2280783"/>
            <a:ext cx="10251985" cy="390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De acuerdo con el siguiente planteamiento ilustra el ejercicio tanto en Pseudocódigo como en Diagrama de Flujo.</a:t>
            </a:r>
          </a:p>
          <a:p>
            <a:pPr marL="457200" indent="-457200" algn="just">
              <a:buAutoNum type="arabicPeriod"/>
            </a:pPr>
            <a:r>
              <a:rPr lang="es-MX" sz="2400" dirty="0">
                <a:latin typeface="Century Gothic" panose="020B0502020202020204" pitchFamily="34" charset="0"/>
              </a:rPr>
              <a:t>Defina 1 variables de tipo entero.</a:t>
            </a:r>
          </a:p>
          <a:p>
            <a:pPr marL="457200" indent="-457200" algn="just">
              <a:buAutoNum type="arabicPeriod"/>
            </a:pPr>
            <a:r>
              <a:rPr lang="es-MX" sz="2400" dirty="0">
                <a:latin typeface="Century Gothic" panose="020B0502020202020204" pitchFamily="34" charset="0"/>
              </a:rPr>
              <a:t>Utilice la condición ‘PARA’, HASTA 10 CON PASO 2 HACER lo siguiente:</a:t>
            </a:r>
          </a:p>
          <a:p>
            <a:pPr marL="914400" lvl="1" indent="-457200" algn="just">
              <a:buAutoNum type="arabicPeriod"/>
            </a:pPr>
            <a:r>
              <a:rPr lang="es-MX" sz="2000" dirty="0">
                <a:latin typeface="Century Gothic" panose="020B0502020202020204" pitchFamily="34" charset="0"/>
              </a:rPr>
              <a:t>Mostrar  "El valor de i es: ", i		</a:t>
            </a:r>
          </a:p>
          <a:p>
            <a:pPr marL="457200" indent="-457200" algn="just">
              <a:buAutoNum type="arabicPeriod"/>
            </a:pPr>
            <a:r>
              <a:rPr lang="es-MX" sz="2400" dirty="0">
                <a:latin typeface="Century Gothic" panose="020B0502020202020204" pitchFamily="34" charset="0"/>
              </a:rPr>
              <a:t>Cumple la condición:</a:t>
            </a:r>
          </a:p>
          <a:p>
            <a:pPr marL="914400" lvl="1" indent="-457200" algn="just">
              <a:buAutoNum type="arabicPeriod"/>
            </a:pPr>
            <a:r>
              <a:rPr lang="es-MX" sz="2000" dirty="0">
                <a:latin typeface="Century Gothic" panose="020B0502020202020204" pitchFamily="34" charset="0"/>
              </a:rPr>
              <a:t>Mostrar 'El ciclo ha terminado.'</a:t>
            </a:r>
            <a:endParaRPr lang="pt-BR" sz="2000" dirty="0">
              <a:latin typeface="Century Gothic" panose="020B0502020202020204" pitchFamily="34" charset="0"/>
            </a:endParaRPr>
          </a:p>
        </p:txBody>
      </p:sp>
      <p:pic>
        <p:nvPicPr>
          <p:cNvPr id="4" name="Picture 2">
            <a:extLst>
              <a:ext uri="{FF2B5EF4-FFF2-40B4-BE49-F238E27FC236}">
                <a16:creationId xmlns:a16="http://schemas.microsoft.com/office/drawing/2014/main" id="{6D183E4F-3A13-D2C1-F134-81AF0AC4B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1433849">
            <a:off x="9427399" y="505722"/>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CB75CC-7B08-4AE5-8EE7-CEFB193EC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1" r="77204" b="67204"/>
          <a:stretch/>
        </p:blipFill>
        <p:spPr bwMode="auto">
          <a:xfrm rot="5972640">
            <a:off x="1206241" y="428330"/>
            <a:ext cx="1314101" cy="85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23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93B41-08E7-38D3-0815-1F862BF11001}"/>
              </a:ext>
            </a:extLst>
          </p:cNvPr>
          <p:cNvSpPr>
            <a:spLocks noGrp="1"/>
          </p:cNvSpPr>
          <p:nvPr>
            <p:ph type="title"/>
          </p:nvPr>
        </p:nvSpPr>
        <p:spPr>
          <a:xfrm>
            <a:off x="1380867" y="2801815"/>
            <a:ext cx="9430265" cy="1411497"/>
          </a:xfrm>
        </p:spPr>
        <p:txBody>
          <a:bodyPr/>
          <a:lstStyle/>
          <a:p>
            <a:pPr algn="ctr"/>
            <a:r>
              <a:rPr lang="es-ES" sz="4400" b="1" i="0" dirty="0">
                <a:solidFill>
                  <a:srgbClr val="006634"/>
                </a:solidFill>
                <a:effectLst/>
                <a:latin typeface="Century Gothic" panose="020B0502020202020204" pitchFamily="34" charset="0"/>
              </a:rPr>
              <a:t> Muchas Gracias</a:t>
            </a:r>
            <a:br>
              <a:rPr lang="es-ES" b="0" i="0" dirty="0">
                <a:solidFill>
                  <a:srgbClr val="475262"/>
                </a:solidFill>
                <a:effectLst/>
                <a:latin typeface="RalewayRegular"/>
              </a:rPr>
            </a:br>
            <a:endParaRPr lang="es-EC" dirty="0"/>
          </a:p>
        </p:txBody>
      </p:sp>
    </p:spTree>
    <p:extLst>
      <p:ext uri="{BB962C8B-B14F-4D97-AF65-F5344CB8AC3E}">
        <p14:creationId xmlns:p14="http://schemas.microsoft.com/office/powerpoint/2010/main" val="242198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Variables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Una variable es un elemento de datos con nombre cuyo valor puede cambiar durante el curso de la ejecución de un programa.</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41612"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67EE292E-21EE-DCEA-D9E6-9F7C87760FE1}"/>
              </a:ext>
            </a:extLst>
          </p:cNvPr>
          <p:cNvSpPr txBox="1">
            <a:spLocks/>
          </p:cNvSpPr>
          <p:nvPr/>
        </p:nvSpPr>
        <p:spPr>
          <a:xfrm>
            <a:off x="2771763" y="5099829"/>
            <a:ext cx="6370432" cy="1469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b="1" i="1" dirty="0">
                <a:latin typeface="Century Gothic" panose="020B0502020202020204" pitchFamily="34" charset="0"/>
              </a:rPr>
              <a:t>“Son como fichas donde podemos guardar diferentes tipos de información para usar más tarde.” </a:t>
            </a:r>
            <a:endParaRPr lang="es-EC" sz="2400" b="1" i="1" dirty="0"/>
          </a:p>
        </p:txBody>
      </p:sp>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98B5ECA-C4D2-2642-8BC7-5B12A9086F85}"/>
              </a:ext>
            </a:extLst>
          </p:cNvPr>
          <p:cNvPicPr>
            <a:picLocks noChangeAspect="1"/>
          </p:cNvPicPr>
          <p:nvPr/>
        </p:nvPicPr>
        <p:blipFill rotWithShape="1">
          <a:blip r:embed="rId3"/>
          <a:srcRect t="5267"/>
          <a:stretch/>
        </p:blipFill>
        <p:spPr>
          <a:xfrm>
            <a:off x="2935873" y="2812026"/>
            <a:ext cx="1895740" cy="1841020"/>
          </a:xfrm>
          <a:prstGeom prst="rect">
            <a:avLst/>
          </a:prstGeom>
        </p:spPr>
      </p:pic>
      <p:pic>
        <p:nvPicPr>
          <p:cNvPr id="15" name="Imagen 14">
            <a:extLst>
              <a:ext uri="{FF2B5EF4-FFF2-40B4-BE49-F238E27FC236}">
                <a16:creationId xmlns:a16="http://schemas.microsoft.com/office/drawing/2014/main" id="{FC0E2934-AC75-088B-ACF6-C8B04492006F}"/>
              </a:ext>
            </a:extLst>
          </p:cNvPr>
          <p:cNvPicPr>
            <a:picLocks noChangeAspect="1"/>
          </p:cNvPicPr>
          <p:nvPr/>
        </p:nvPicPr>
        <p:blipFill>
          <a:blip r:embed="rId4"/>
          <a:stretch>
            <a:fillRect/>
          </a:stretch>
        </p:blipFill>
        <p:spPr>
          <a:xfrm>
            <a:off x="4851503" y="2760165"/>
            <a:ext cx="1895740" cy="1908950"/>
          </a:xfrm>
          <a:prstGeom prst="rect">
            <a:avLst/>
          </a:prstGeom>
        </p:spPr>
      </p:pic>
      <p:pic>
        <p:nvPicPr>
          <p:cNvPr id="17" name="Imagen 16">
            <a:extLst>
              <a:ext uri="{FF2B5EF4-FFF2-40B4-BE49-F238E27FC236}">
                <a16:creationId xmlns:a16="http://schemas.microsoft.com/office/drawing/2014/main" id="{0FE09435-423E-75A0-3413-01B5C0BEE908}"/>
              </a:ext>
            </a:extLst>
          </p:cNvPr>
          <p:cNvPicPr>
            <a:picLocks noChangeAspect="1"/>
          </p:cNvPicPr>
          <p:nvPr/>
        </p:nvPicPr>
        <p:blipFill>
          <a:blip r:embed="rId5"/>
          <a:stretch>
            <a:fillRect/>
          </a:stretch>
        </p:blipFill>
        <p:spPr>
          <a:xfrm>
            <a:off x="6794671" y="2760165"/>
            <a:ext cx="1895740" cy="1876330"/>
          </a:xfrm>
          <a:prstGeom prst="rect">
            <a:avLst/>
          </a:prstGeom>
        </p:spPr>
      </p:pic>
    </p:spTree>
    <p:extLst>
      <p:ext uri="{BB962C8B-B14F-4D97-AF65-F5344CB8AC3E}">
        <p14:creationId xmlns:p14="http://schemas.microsoft.com/office/powerpoint/2010/main" val="427237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Nombrar Variables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Para que las variables sean fáciles de entender debemos darles un nombre, esto nos permitirá identificarlas más rápido</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210845" y="2809451"/>
            <a:ext cx="924375" cy="599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A31778-94DE-2F61-0CFC-5242E0C61F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4850201" y="5234200"/>
            <a:ext cx="1831301" cy="11872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CF7B360-8EC6-9B97-B89B-807BE1E42B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257757" y="456987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ACB0974D-4B22-5012-1BD6-15F0EE9202BA}"/>
              </a:ext>
            </a:extLst>
          </p:cNvPr>
          <p:cNvPicPr>
            <a:picLocks noChangeAspect="1"/>
          </p:cNvPicPr>
          <p:nvPr/>
        </p:nvPicPr>
        <p:blipFill>
          <a:blip r:embed="rId3"/>
          <a:stretch>
            <a:fillRect/>
          </a:stretch>
        </p:blipFill>
        <p:spPr>
          <a:xfrm>
            <a:off x="1307933" y="2827692"/>
            <a:ext cx="2765614" cy="2471685"/>
          </a:xfrm>
          <a:prstGeom prst="rect">
            <a:avLst/>
          </a:prstGeom>
        </p:spPr>
      </p:pic>
      <p:pic>
        <p:nvPicPr>
          <p:cNvPr id="11" name="Imagen 10">
            <a:extLst>
              <a:ext uri="{FF2B5EF4-FFF2-40B4-BE49-F238E27FC236}">
                <a16:creationId xmlns:a16="http://schemas.microsoft.com/office/drawing/2014/main" id="{BF66438B-D1DF-0FE5-4FA1-B480D1F43678}"/>
              </a:ext>
            </a:extLst>
          </p:cNvPr>
          <p:cNvPicPr>
            <a:picLocks noChangeAspect="1"/>
          </p:cNvPicPr>
          <p:nvPr/>
        </p:nvPicPr>
        <p:blipFill>
          <a:blip r:embed="rId4"/>
          <a:stretch>
            <a:fillRect/>
          </a:stretch>
        </p:blipFill>
        <p:spPr>
          <a:xfrm>
            <a:off x="5053385" y="2487290"/>
            <a:ext cx="1586989" cy="1586989"/>
          </a:xfrm>
          <a:prstGeom prst="rect">
            <a:avLst/>
          </a:prstGeom>
        </p:spPr>
      </p:pic>
      <p:pic>
        <p:nvPicPr>
          <p:cNvPr id="13" name="Imagen 12">
            <a:extLst>
              <a:ext uri="{FF2B5EF4-FFF2-40B4-BE49-F238E27FC236}">
                <a16:creationId xmlns:a16="http://schemas.microsoft.com/office/drawing/2014/main" id="{29EE82CE-C04A-4AB1-ACBC-49EF2258C529}"/>
              </a:ext>
            </a:extLst>
          </p:cNvPr>
          <p:cNvPicPr>
            <a:picLocks noChangeAspect="1"/>
          </p:cNvPicPr>
          <p:nvPr/>
        </p:nvPicPr>
        <p:blipFill>
          <a:blip r:embed="rId5"/>
          <a:stretch>
            <a:fillRect/>
          </a:stretch>
        </p:blipFill>
        <p:spPr>
          <a:xfrm>
            <a:off x="6291471" y="4240852"/>
            <a:ext cx="1687623" cy="1687623"/>
          </a:xfrm>
          <a:prstGeom prst="rect">
            <a:avLst/>
          </a:prstGeom>
        </p:spPr>
      </p:pic>
      <p:pic>
        <p:nvPicPr>
          <p:cNvPr id="15" name="Imagen 14">
            <a:extLst>
              <a:ext uri="{FF2B5EF4-FFF2-40B4-BE49-F238E27FC236}">
                <a16:creationId xmlns:a16="http://schemas.microsoft.com/office/drawing/2014/main" id="{DAD25A6A-7B22-0E33-6698-EF623F26404D}"/>
              </a:ext>
            </a:extLst>
          </p:cNvPr>
          <p:cNvPicPr>
            <a:picLocks noChangeAspect="1"/>
          </p:cNvPicPr>
          <p:nvPr/>
        </p:nvPicPr>
        <p:blipFill>
          <a:blip r:embed="rId6"/>
          <a:stretch>
            <a:fillRect/>
          </a:stretch>
        </p:blipFill>
        <p:spPr>
          <a:xfrm>
            <a:off x="7211290" y="2479414"/>
            <a:ext cx="1687623" cy="1675123"/>
          </a:xfrm>
          <a:prstGeom prst="rect">
            <a:avLst/>
          </a:prstGeom>
        </p:spPr>
      </p:pic>
      <p:pic>
        <p:nvPicPr>
          <p:cNvPr id="17" name="Imagen 16">
            <a:extLst>
              <a:ext uri="{FF2B5EF4-FFF2-40B4-BE49-F238E27FC236}">
                <a16:creationId xmlns:a16="http://schemas.microsoft.com/office/drawing/2014/main" id="{FB1E632F-8C53-D4C1-A118-FF3E868D52A7}"/>
              </a:ext>
            </a:extLst>
          </p:cNvPr>
          <p:cNvPicPr>
            <a:picLocks noChangeAspect="1"/>
          </p:cNvPicPr>
          <p:nvPr/>
        </p:nvPicPr>
        <p:blipFill>
          <a:blip r:embed="rId7"/>
          <a:stretch>
            <a:fillRect/>
          </a:stretch>
        </p:blipFill>
        <p:spPr>
          <a:xfrm>
            <a:off x="8411241" y="4266567"/>
            <a:ext cx="1599196" cy="1586989"/>
          </a:xfrm>
          <a:prstGeom prst="rect">
            <a:avLst/>
          </a:prstGeom>
        </p:spPr>
      </p:pic>
    </p:spTree>
    <p:extLst>
      <p:ext uri="{BB962C8B-B14F-4D97-AF65-F5344CB8AC3E}">
        <p14:creationId xmlns:p14="http://schemas.microsoft.com/office/powerpoint/2010/main" val="73400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Tipos de Variables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Las variables pueden contener diferentes tipos de datos que representan distintas cosas:</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67EE292E-21EE-DCEA-D9E6-9F7C87760FE1}"/>
              </a:ext>
            </a:extLst>
          </p:cNvPr>
          <p:cNvSpPr txBox="1">
            <a:spLocks/>
          </p:cNvSpPr>
          <p:nvPr/>
        </p:nvSpPr>
        <p:spPr>
          <a:xfrm>
            <a:off x="6411461" y="2625457"/>
            <a:ext cx="4872910" cy="1469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5400" b="1" i="1" dirty="0">
                <a:latin typeface="Century Gothic" panose="020B0502020202020204" pitchFamily="34" charset="0"/>
              </a:rPr>
              <a:t>Enteros</a:t>
            </a:r>
          </a:p>
          <a:p>
            <a:pPr marL="0" indent="0" algn="just">
              <a:buNone/>
            </a:pPr>
            <a:endParaRPr lang="es-MX" sz="2400" b="1" i="1" dirty="0">
              <a:latin typeface="Century Gothic" panose="020B0502020202020204" pitchFamily="34" charset="0"/>
            </a:endParaRPr>
          </a:p>
          <a:p>
            <a:pPr marL="0" indent="0" algn="just">
              <a:buNone/>
            </a:pPr>
            <a:r>
              <a:rPr lang="es-MX" sz="2400" dirty="0">
                <a:latin typeface="Century Gothic" panose="020B0502020202020204" pitchFamily="34" charset="0"/>
              </a:rPr>
              <a:t>Representa números enteros, es decir, números sin decimales. Por ejemplo, 1, 10, 5, etc.</a:t>
            </a:r>
          </a:p>
          <a:p>
            <a:pPr marL="0" indent="0" algn="just">
              <a:buNone/>
            </a:pPr>
            <a:endParaRPr lang="es-EC" sz="2400" b="1" i="1" dirty="0"/>
          </a:p>
        </p:txBody>
      </p:sp>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95EA7375-7EED-DAE1-0F4B-BA28791826C7}"/>
              </a:ext>
            </a:extLst>
          </p:cNvPr>
          <p:cNvPicPr>
            <a:picLocks noChangeAspect="1"/>
          </p:cNvPicPr>
          <p:nvPr/>
        </p:nvPicPr>
        <p:blipFill>
          <a:blip r:embed="rId3"/>
          <a:stretch>
            <a:fillRect/>
          </a:stretch>
        </p:blipFill>
        <p:spPr>
          <a:xfrm rot="21072318">
            <a:off x="1573586" y="2574758"/>
            <a:ext cx="4134971" cy="2823115"/>
          </a:xfrm>
          <a:prstGeom prst="rect">
            <a:avLst/>
          </a:prstGeom>
        </p:spPr>
      </p:pic>
    </p:spTree>
    <p:extLst>
      <p:ext uri="{BB962C8B-B14F-4D97-AF65-F5344CB8AC3E}">
        <p14:creationId xmlns:p14="http://schemas.microsoft.com/office/powerpoint/2010/main" val="287543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CFC2-8495-0760-E796-9C5954B7FD05}"/>
              </a:ext>
            </a:extLst>
          </p:cNvPr>
          <p:cNvSpPr>
            <a:spLocks noGrp="1"/>
          </p:cNvSpPr>
          <p:nvPr>
            <p:ph type="title"/>
          </p:nvPr>
        </p:nvSpPr>
        <p:spPr>
          <a:xfrm>
            <a:off x="907629" y="515027"/>
            <a:ext cx="10205130" cy="1072316"/>
          </a:xfrm>
        </p:spPr>
        <p:txBody>
          <a:bodyPr/>
          <a:lstStyle/>
          <a:p>
            <a:pPr algn="ctr"/>
            <a:r>
              <a:rPr lang="es-ES" b="1" dirty="0">
                <a:solidFill>
                  <a:srgbClr val="006634"/>
                </a:solidFill>
                <a:latin typeface="Century Gothic" panose="020B0502020202020204" pitchFamily="34" charset="0"/>
              </a:rPr>
              <a:t>Tipos de Variables</a:t>
            </a:r>
            <a:br>
              <a:rPr lang="es-ES" b="0" i="0" dirty="0">
                <a:solidFill>
                  <a:srgbClr val="475262"/>
                </a:solidFill>
                <a:effectLst/>
                <a:latin typeface="RalewayRegular"/>
              </a:rPr>
            </a:br>
            <a:endParaRPr lang="es-EC" dirty="0"/>
          </a:p>
        </p:txBody>
      </p:sp>
      <p:sp>
        <p:nvSpPr>
          <p:cNvPr id="7" name="Marcador de contenido 2">
            <a:extLst>
              <a:ext uri="{FF2B5EF4-FFF2-40B4-BE49-F238E27FC236}">
                <a16:creationId xmlns:a16="http://schemas.microsoft.com/office/drawing/2014/main" id="{FAC9888F-3371-1E9A-CEFB-5D79602E143D}"/>
              </a:ext>
            </a:extLst>
          </p:cNvPr>
          <p:cNvSpPr txBox="1">
            <a:spLocks/>
          </p:cNvSpPr>
          <p:nvPr/>
        </p:nvSpPr>
        <p:spPr>
          <a:xfrm>
            <a:off x="629587" y="1381584"/>
            <a:ext cx="10654784" cy="1195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latin typeface="Century Gothic" panose="020B0502020202020204" pitchFamily="34" charset="0"/>
              </a:rPr>
              <a:t>Las variables pueden contener diferentes tipos de datos que representan distintas cosas:</a:t>
            </a:r>
            <a:endParaRPr lang="es-EC" dirty="0"/>
          </a:p>
        </p:txBody>
      </p:sp>
      <p:pic>
        <p:nvPicPr>
          <p:cNvPr id="4" name="Picture 2">
            <a:extLst>
              <a:ext uri="{FF2B5EF4-FFF2-40B4-BE49-F238E27FC236}">
                <a16:creationId xmlns:a16="http://schemas.microsoft.com/office/drawing/2014/main" id="{A759BDC9-A3E7-91A0-2B3F-29C7E176A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33987" y="4790849"/>
            <a:ext cx="1314101" cy="85196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67EE292E-21EE-DCEA-D9E6-9F7C87760FE1}"/>
              </a:ext>
            </a:extLst>
          </p:cNvPr>
          <p:cNvSpPr txBox="1">
            <a:spLocks/>
          </p:cNvSpPr>
          <p:nvPr/>
        </p:nvSpPr>
        <p:spPr>
          <a:xfrm>
            <a:off x="6151107" y="2747094"/>
            <a:ext cx="4872910" cy="1469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5400" b="1" i="1" dirty="0">
                <a:latin typeface="Century Gothic" panose="020B0502020202020204" pitchFamily="34" charset="0"/>
              </a:rPr>
              <a:t>Real</a:t>
            </a:r>
          </a:p>
          <a:p>
            <a:pPr marL="0" indent="0" algn="just">
              <a:buNone/>
            </a:pPr>
            <a:endParaRPr lang="es-MX" sz="2400" b="1" i="1" dirty="0">
              <a:latin typeface="Century Gothic" panose="020B0502020202020204" pitchFamily="34" charset="0"/>
            </a:endParaRPr>
          </a:p>
          <a:p>
            <a:pPr marL="0" indent="0" algn="just">
              <a:buNone/>
            </a:pPr>
            <a:r>
              <a:rPr lang="es-MX" sz="2400" dirty="0">
                <a:latin typeface="Century Gothic" panose="020B0502020202020204" pitchFamily="34" charset="0"/>
              </a:rPr>
              <a:t>Son aquellos que tienen parte entera y parte decimal. Por ejemplo, 3.14, -5, 2.71</a:t>
            </a:r>
            <a:endParaRPr lang="es-EC" sz="2400" b="1" i="1" dirty="0"/>
          </a:p>
        </p:txBody>
      </p:sp>
      <p:pic>
        <p:nvPicPr>
          <p:cNvPr id="5" name="Picture 2">
            <a:extLst>
              <a:ext uri="{FF2B5EF4-FFF2-40B4-BE49-F238E27FC236}">
                <a16:creationId xmlns:a16="http://schemas.microsoft.com/office/drawing/2014/main" id="{065C08E3-93DE-D58A-2733-9934B92BE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10366967" y="2475820"/>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0BB4BE-2AFF-9115-5D13-FEE819A9E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1" r="77204" b="67204"/>
          <a:stretch/>
        </p:blipFill>
        <p:spPr bwMode="auto">
          <a:xfrm rot="294014">
            <a:off x="9149614" y="5789728"/>
            <a:ext cx="1314101" cy="8519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1ACED3E-C3C4-2969-1924-EE5BBAC9CDC7}"/>
              </a:ext>
            </a:extLst>
          </p:cNvPr>
          <p:cNvPicPr>
            <a:picLocks noChangeAspect="1"/>
          </p:cNvPicPr>
          <p:nvPr/>
        </p:nvPicPr>
        <p:blipFill>
          <a:blip r:embed="rId3"/>
          <a:stretch>
            <a:fillRect/>
          </a:stretch>
        </p:blipFill>
        <p:spPr>
          <a:xfrm rot="20596798">
            <a:off x="1509945" y="3422856"/>
            <a:ext cx="4113450" cy="1493418"/>
          </a:xfrm>
          <a:prstGeom prst="rect">
            <a:avLst/>
          </a:prstGeom>
        </p:spPr>
      </p:pic>
    </p:spTree>
    <p:extLst>
      <p:ext uri="{BB962C8B-B14F-4D97-AF65-F5344CB8AC3E}">
        <p14:creationId xmlns:p14="http://schemas.microsoft.com/office/powerpoint/2010/main" val="2325945183"/>
      </p:ext>
    </p:extLst>
  </p:cSld>
  <p:clrMapOvr>
    <a:masterClrMapping/>
  </p:clrMapOvr>
</p:sld>
</file>

<file path=ppt/theme/theme1.xml><?xml version="1.0" encoding="utf-8"?>
<a:theme xmlns:a="http://schemas.openxmlformats.org/drawingml/2006/main" name="Plantilla Upe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Upec" id="{A35C5207-A4D0-4E33-AFC1-9782A209645E}" vid="{6D089AAE-9D18-4579-A167-258C8FBE38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Plantilla Upec</Template>
  <TotalTime>479</TotalTime>
  <Words>2347</Words>
  <Application>Microsoft Office PowerPoint</Application>
  <PresentationFormat>Panorámica</PresentationFormat>
  <Paragraphs>247</Paragraphs>
  <Slides>58</Slides>
  <Notes>21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58</vt:i4>
      </vt:variant>
    </vt:vector>
  </HeadingPairs>
  <TitlesOfParts>
    <vt:vector size="64" baseType="lpstr">
      <vt:lpstr>Aptos</vt:lpstr>
      <vt:lpstr>Arial</vt:lpstr>
      <vt:lpstr>Century Gothic</vt:lpstr>
      <vt:lpstr>Lexend</vt:lpstr>
      <vt:lpstr>RalewayRegular</vt:lpstr>
      <vt:lpstr>Plantilla Upec</vt:lpstr>
      <vt:lpstr>Presentación de PowerPoint</vt:lpstr>
      <vt:lpstr>Objetivo</vt:lpstr>
      <vt:lpstr>Presentación de PowerPoint</vt:lpstr>
      <vt:lpstr>Algoritmo </vt:lpstr>
      <vt:lpstr>Algoritmo - Ejemplo </vt:lpstr>
      <vt:lpstr>Variables </vt:lpstr>
      <vt:lpstr>Nombrar Variables </vt:lpstr>
      <vt:lpstr>Tipos de Variables </vt:lpstr>
      <vt:lpstr>Tipos de Variables </vt:lpstr>
      <vt:lpstr>Tipos de Variables </vt:lpstr>
      <vt:lpstr>Tipos de Variables </vt:lpstr>
      <vt:lpstr>Tipos Variables – Práctica 1</vt:lpstr>
      <vt:lpstr>Nombrar Variables – Práctica 2  </vt:lpstr>
      <vt:lpstr> Definir Variables – Práctica 3  </vt:lpstr>
      <vt:lpstr>Operaciones Matemáticas </vt:lpstr>
      <vt:lpstr>Suma – Práctica 1</vt:lpstr>
      <vt:lpstr>Resta – Práctica 2</vt:lpstr>
      <vt:lpstr>Multiplicación – Práctica 3</vt:lpstr>
      <vt:lpstr>División – Práctica 4</vt:lpstr>
      <vt:lpstr>Operadores </vt:lpstr>
      <vt:lpstr>Relacionales </vt:lpstr>
      <vt:lpstr>Algebraicos </vt:lpstr>
      <vt:lpstr>Lógicos </vt:lpstr>
      <vt:lpstr>Funciones Matemáticas </vt:lpstr>
      <vt:lpstr>Funciones </vt:lpstr>
      <vt:lpstr>Operadores y Funciones  Práctica 1</vt:lpstr>
      <vt:lpstr>Operadores y Funciones  Práctica 1</vt:lpstr>
      <vt:lpstr>Diagrama de Flujo </vt:lpstr>
      <vt:lpstr>Flechas de Flujo </vt:lpstr>
      <vt:lpstr>Inicio y Final </vt:lpstr>
      <vt:lpstr>Asignación o Definir </vt:lpstr>
      <vt:lpstr>Datos de Entrada </vt:lpstr>
      <vt:lpstr>Datos de Salida </vt:lpstr>
      <vt:lpstr>Decisión </vt:lpstr>
      <vt:lpstr>Estructuras de Control </vt:lpstr>
      <vt:lpstr>Condicionales </vt:lpstr>
      <vt:lpstr>Condicional - Si </vt:lpstr>
      <vt:lpstr>Condicional - Si </vt:lpstr>
      <vt:lpstr>Condicional - Segun </vt:lpstr>
      <vt:lpstr>Condicional - Segun </vt:lpstr>
      <vt:lpstr>Repetitivos </vt:lpstr>
      <vt:lpstr>Repetitivas - Mientras </vt:lpstr>
      <vt:lpstr>Repetitivas - Mientras </vt:lpstr>
      <vt:lpstr>Repetitivas - Repetir </vt:lpstr>
      <vt:lpstr>Repetitivas - Repetir </vt:lpstr>
      <vt:lpstr>Repetitivas - Para </vt:lpstr>
      <vt:lpstr>Repetitivas - Para </vt:lpstr>
      <vt:lpstr>Pseudocódigo y Diagrama  Práctica 1</vt:lpstr>
      <vt:lpstr>Pseudocódigo y Diagrama  Práctica 2</vt:lpstr>
      <vt:lpstr>Pseudocódigo y Diagrama  Práctica 3</vt:lpstr>
      <vt:lpstr>Pseudocódigo y Diagrama  Práctica 4</vt:lpstr>
      <vt:lpstr>Pseudocódigo y Diagrama  Práctica 4</vt:lpstr>
      <vt:lpstr>Pseudocódigo y Diagrama  Práctica 5</vt:lpstr>
      <vt:lpstr>Pseudocódigo y Diagrama  Práctica 6</vt:lpstr>
      <vt:lpstr>Pseudocódigo y Diagrama  Práctica 7</vt:lpstr>
      <vt:lpstr>Pseudocódigo y Diagrama  Práctica 8</vt:lpstr>
      <vt:lpstr>Pseudocódigo y Diagrama  Práctica 9</vt:lpstr>
      <vt:lpstr> 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Rogelio Bucktron</dc:creator>
  <cp:lastModifiedBy>Johan ZG</cp:lastModifiedBy>
  <cp:revision>9</cp:revision>
  <dcterms:created xsi:type="dcterms:W3CDTF">2021-10-31T18:59:47Z</dcterms:created>
  <dcterms:modified xsi:type="dcterms:W3CDTF">2024-06-24T22:52:11Z</dcterms:modified>
</cp:coreProperties>
</file>